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3" r:id="rId1"/>
    <p:sldMasterId id="2147483787" r:id="rId2"/>
  </p:sldMasterIdLst>
  <p:notesMasterIdLst>
    <p:notesMasterId r:id="rId73"/>
  </p:notesMasterIdLst>
  <p:sldIdLst>
    <p:sldId id="256" r:id="rId3"/>
    <p:sldId id="627" r:id="rId4"/>
    <p:sldId id="690" r:id="rId5"/>
    <p:sldId id="257" r:id="rId6"/>
    <p:sldId id="871" r:id="rId7"/>
    <p:sldId id="777" r:id="rId8"/>
    <p:sldId id="629" r:id="rId9"/>
    <p:sldId id="319" r:id="rId10"/>
    <p:sldId id="701" r:id="rId11"/>
    <p:sldId id="365" r:id="rId12"/>
    <p:sldId id="360" r:id="rId13"/>
    <p:sldId id="821" r:id="rId14"/>
    <p:sldId id="872" r:id="rId15"/>
    <p:sldId id="873" r:id="rId16"/>
    <p:sldId id="874" r:id="rId17"/>
    <p:sldId id="875" r:id="rId18"/>
    <p:sldId id="876" r:id="rId19"/>
    <p:sldId id="780" r:id="rId20"/>
    <p:sldId id="307" r:id="rId21"/>
    <p:sldId id="856" r:id="rId22"/>
    <p:sldId id="265" r:id="rId23"/>
    <p:sldId id="877" r:id="rId24"/>
    <p:sldId id="878" r:id="rId25"/>
    <p:sldId id="269" r:id="rId26"/>
    <p:sldId id="303" r:id="rId27"/>
    <p:sldId id="883" r:id="rId28"/>
    <p:sldId id="308" r:id="rId29"/>
    <p:sldId id="857" r:id="rId30"/>
    <p:sldId id="275" r:id="rId31"/>
    <p:sldId id="864" r:id="rId32"/>
    <p:sldId id="879" r:id="rId33"/>
    <p:sldId id="277" r:id="rId34"/>
    <p:sldId id="278" r:id="rId35"/>
    <p:sldId id="881" r:id="rId36"/>
    <p:sldId id="279" r:id="rId37"/>
    <p:sldId id="285" r:id="rId38"/>
    <p:sldId id="304" r:id="rId39"/>
    <p:sldId id="309" r:id="rId40"/>
    <p:sldId id="882" r:id="rId41"/>
    <p:sldId id="393" r:id="rId42"/>
    <p:sldId id="290" r:id="rId43"/>
    <p:sldId id="292" r:id="rId44"/>
    <p:sldId id="289" r:id="rId45"/>
    <p:sldId id="884" r:id="rId46"/>
    <p:sldId id="416" r:id="rId47"/>
    <p:sldId id="410" r:id="rId48"/>
    <p:sldId id="417" r:id="rId49"/>
    <p:sldId id="462" r:id="rId50"/>
    <p:sldId id="464" r:id="rId51"/>
    <p:sldId id="465" r:id="rId52"/>
    <p:sldId id="418" r:id="rId53"/>
    <p:sldId id="330" r:id="rId54"/>
    <p:sldId id="900" r:id="rId55"/>
    <p:sldId id="885" r:id="rId56"/>
    <p:sldId id="886" r:id="rId57"/>
    <p:sldId id="887" r:id="rId58"/>
    <p:sldId id="888" r:id="rId59"/>
    <p:sldId id="889" r:id="rId60"/>
    <p:sldId id="890" r:id="rId61"/>
    <p:sldId id="891" r:id="rId62"/>
    <p:sldId id="892" r:id="rId63"/>
    <p:sldId id="893" r:id="rId64"/>
    <p:sldId id="894" r:id="rId65"/>
    <p:sldId id="895" r:id="rId66"/>
    <p:sldId id="409" r:id="rId67"/>
    <p:sldId id="896" r:id="rId68"/>
    <p:sldId id="897" r:id="rId69"/>
    <p:sldId id="898" r:id="rId70"/>
    <p:sldId id="899" r:id="rId71"/>
    <p:sldId id="45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660033"/>
    <a:srgbClr val="FFF2CC"/>
    <a:srgbClr val="660066"/>
    <a:srgbClr val="2209B7"/>
    <a:srgbClr val="D9D9D9"/>
    <a:srgbClr val="0000FF"/>
    <a:srgbClr val="FFFF00"/>
    <a:srgbClr val="BEFFFE"/>
    <a:srgbClr val="FF0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24" autoAdjust="0"/>
    <p:restoredTop sz="79777" autoAdjust="0"/>
  </p:normalViewPr>
  <p:slideViewPr>
    <p:cSldViewPr snapToGrid="0">
      <p:cViewPr varScale="1">
        <p:scale>
          <a:sx n="57" d="100"/>
          <a:sy n="57" d="100"/>
        </p:scale>
        <p:origin x="1002"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6225BE-708E-432B-9179-2E59114E982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08ED1F8-F7C0-4A3A-9A2F-3505407455EF}">
      <dgm:prSet custT="1"/>
      <dgm:spPr/>
      <dgm:t>
        <a:bodyPr/>
        <a:lstStyle/>
        <a:p>
          <a:pPr>
            <a:lnSpc>
              <a:spcPct val="100000"/>
            </a:lnSpc>
            <a:defRPr cap="all"/>
          </a:pPr>
          <a:r>
            <a:rPr lang="en-US" sz="1600" b="1" dirty="0">
              <a:solidFill>
                <a:srgbClr val="2209B7"/>
              </a:solidFill>
              <a:latin typeface="Cambria" panose="02040503050406030204" pitchFamily="18" charset="0"/>
            </a:rPr>
            <a:t>Introduction to Systems Programming </a:t>
          </a:r>
          <a:endParaRPr lang="en-US" sz="1600" dirty="0">
            <a:solidFill>
              <a:srgbClr val="2209B7"/>
            </a:solidFill>
            <a:latin typeface="Cambria" panose="02040503050406030204" pitchFamily="18" charset="0"/>
          </a:endParaRPr>
        </a:p>
      </dgm:t>
    </dgm:pt>
    <dgm:pt modelId="{20323E95-EEF1-4CBF-B710-43B70EE1B66A}" type="parTrans" cxnId="{E664A13B-D754-469B-B00B-410821BCA55C}">
      <dgm:prSet/>
      <dgm:spPr/>
      <dgm:t>
        <a:bodyPr/>
        <a:lstStyle/>
        <a:p>
          <a:endParaRPr lang="en-US"/>
        </a:p>
      </dgm:t>
    </dgm:pt>
    <dgm:pt modelId="{B8B524FC-DCAE-4B03-AD38-F2869EB5E116}" type="sibTrans" cxnId="{E664A13B-D754-469B-B00B-410821BCA55C}">
      <dgm:prSet/>
      <dgm:spPr/>
      <dgm:t>
        <a:bodyPr/>
        <a:lstStyle/>
        <a:p>
          <a:endParaRPr lang="en-US"/>
        </a:p>
      </dgm:t>
    </dgm:pt>
    <dgm:pt modelId="{55032A84-9FA7-4DC2-99FF-8FFB46BFA235}">
      <dgm:prSet custT="1"/>
      <dgm:spPr/>
      <dgm:t>
        <a:bodyPr/>
        <a:lstStyle/>
        <a:p>
          <a:pPr>
            <a:lnSpc>
              <a:spcPct val="100000"/>
            </a:lnSpc>
            <a:defRPr cap="all"/>
          </a:pPr>
          <a:r>
            <a:rPr lang="en-US" sz="1600" b="1" kern="1200" cap="all" dirty="0">
              <a:solidFill>
                <a:srgbClr val="2209B7"/>
              </a:solidFill>
              <a:latin typeface="Cambria" panose="02040503050406030204" pitchFamily="18" charset="0"/>
              <a:ea typeface="+mn-ea"/>
              <a:cs typeface="+mn-cs"/>
            </a:rPr>
            <a:t>Introduction to Macro Processors</a:t>
          </a:r>
        </a:p>
      </dgm:t>
    </dgm:pt>
    <dgm:pt modelId="{EEACB07B-25C8-43EC-B97E-EF179A074055}" type="parTrans" cxnId="{4814CD12-5CC4-46B9-921E-D1D26141BAD6}">
      <dgm:prSet/>
      <dgm:spPr/>
      <dgm:t>
        <a:bodyPr/>
        <a:lstStyle/>
        <a:p>
          <a:endParaRPr lang="en-US"/>
        </a:p>
      </dgm:t>
    </dgm:pt>
    <dgm:pt modelId="{219102A3-3B91-47B7-A39C-C191E496A507}" type="sibTrans" cxnId="{4814CD12-5CC4-46B9-921E-D1D26141BAD6}">
      <dgm:prSet/>
      <dgm:spPr/>
      <dgm:t>
        <a:bodyPr/>
        <a:lstStyle/>
        <a:p>
          <a:endParaRPr lang="en-US"/>
        </a:p>
      </dgm:t>
    </dgm:pt>
    <dgm:pt modelId="{9791D8E0-6411-4688-B841-1D8C066741B1}">
      <dgm:prSet custT="1"/>
      <dgm:spPr/>
      <dgm:t>
        <a:bodyPr/>
        <a:lstStyle/>
        <a:p>
          <a:pPr>
            <a:lnSpc>
              <a:spcPct val="100000"/>
            </a:lnSpc>
            <a:defRPr cap="all"/>
          </a:pPr>
          <a:r>
            <a:rPr lang="en-US" sz="1600" b="1" kern="1200" cap="all" dirty="0">
              <a:solidFill>
                <a:srgbClr val="2209B7"/>
              </a:solidFill>
              <a:latin typeface="Cambria" panose="02040503050406030204" pitchFamily="18" charset="0"/>
              <a:ea typeface="+mn-ea"/>
              <a:cs typeface="+mn-cs"/>
            </a:rPr>
            <a:t>Introduction to Operating System &amp; Process Management </a:t>
          </a:r>
        </a:p>
      </dgm:t>
    </dgm:pt>
    <dgm:pt modelId="{EB0A005E-910F-46D5-92ED-9055AD370B7C}" type="parTrans" cxnId="{5C0D0B26-CF56-48EE-BD00-80792689EDBC}">
      <dgm:prSet/>
      <dgm:spPr/>
      <dgm:t>
        <a:bodyPr/>
        <a:lstStyle/>
        <a:p>
          <a:endParaRPr lang="en-US"/>
        </a:p>
      </dgm:t>
    </dgm:pt>
    <dgm:pt modelId="{24B6A7BD-613F-4BA4-9129-340B845721F5}" type="sibTrans" cxnId="{5C0D0B26-CF56-48EE-BD00-80792689EDBC}">
      <dgm:prSet/>
      <dgm:spPr/>
      <dgm:t>
        <a:bodyPr/>
        <a:lstStyle/>
        <a:p>
          <a:endParaRPr lang="en-US"/>
        </a:p>
      </dgm:t>
    </dgm:pt>
    <dgm:pt modelId="{E838167F-641E-425B-B9AE-89E2158C797B}">
      <dgm:prSet custT="1"/>
      <dgm:spPr/>
      <dgm:t>
        <a:bodyPr/>
        <a:lstStyle/>
        <a:p>
          <a:pPr>
            <a:lnSpc>
              <a:spcPct val="100000"/>
            </a:lnSpc>
            <a:defRPr cap="all"/>
          </a:pPr>
          <a:r>
            <a:rPr lang="en-US" sz="1600" b="1" dirty="0">
              <a:latin typeface="Cambria" panose="02040503050406030204" pitchFamily="18" charset="0"/>
            </a:rPr>
            <a:t>Memory Management</a:t>
          </a:r>
        </a:p>
      </dgm:t>
    </dgm:pt>
    <dgm:pt modelId="{5F11A77C-F1BE-4B8E-A263-23011C0A3483}" type="parTrans" cxnId="{7FC7738E-34D1-4A4A-B94E-2DD9968F4B2D}">
      <dgm:prSet/>
      <dgm:spPr/>
      <dgm:t>
        <a:bodyPr/>
        <a:lstStyle/>
        <a:p>
          <a:endParaRPr lang="en-US"/>
        </a:p>
      </dgm:t>
    </dgm:pt>
    <dgm:pt modelId="{40C2F0BC-89C7-4930-9A6C-FD7E8896FB4D}" type="sibTrans" cxnId="{7FC7738E-34D1-4A4A-B94E-2DD9968F4B2D}">
      <dgm:prSet/>
      <dgm:spPr/>
      <dgm:t>
        <a:bodyPr/>
        <a:lstStyle/>
        <a:p>
          <a:endParaRPr lang="en-US"/>
        </a:p>
      </dgm:t>
    </dgm:pt>
    <dgm:pt modelId="{84DA5DB1-4A93-4F36-AB39-D9DA860FB6A2}">
      <dgm:prSet custT="1"/>
      <dgm:spPr/>
      <dgm:t>
        <a:bodyPr/>
        <a:lstStyle/>
        <a:p>
          <a:pPr>
            <a:lnSpc>
              <a:spcPct val="100000"/>
            </a:lnSpc>
            <a:defRPr cap="all"/>
          </a:pPr>
          <a:r>
            <a:rPr lang="en-US" sz="1600" dirty="0">
              <a:latin typeface="Cambria" panose="02040503050406030204" pitchFamily="18" charset="0"/>
            </a:rPr>
            <a:t>I/O and File Management</a:t>
          </a:r>
        </a:p>
      </dgm:t>
    </dgm:pt>
    <dgm:pt modelId="{382EC351-507A-4E82-84FC-D081D8EAC69B}" type="parTrans" cxnId="{4F18250D-6751-40B2-B36B-F0CE585EBD89}">
      <dgm:prSet/>
      <dgm:spPr/>
      <dgm:t>
        <a:bodyPr/>
        <a:lstStyle/>
        <a:p>
          <a:endParaRPr lang="en-US"/>
        </a:p>
      </dgm:t>
    </dgm:pt>
    <dgm:pt modelId="{49710E7E-CD49-4577-B295-40864748D397}" type="sibTrans" cxnId="{4F18250D-6751-40B2-B36B-F0CE585EBD89}">
      <dgm:prSet/>
      <dgm:spPr/>
      <dgm:t>
        <a:bodyPr/>
        <a:lstStyle/>
        <a:p>
          <a:endParaRPr lang="en-US"/>
        </a:p>
      </dgm:t>
    </dgm:pt>
    <dgm:pt modelId="{6C332794-24DE-4F59-9893-538A3068BD64}" type="pres">
      <dgm:prSet presAssocID="{526225BE-708E-432B-9179-2E59114E9825}" presName="root" presStyleCnt="0">
        <dgm:presLayoutVars>
          <dgm:dir/>
          <dgm:resizeHandles val="exact"/>
        </dgm:presLayoutVars>
      </dgm:prSet>
      <dgm:spPr/>
    </dgm:pt>
    <dgm:pt modelId="{3EA399DC-D017-4BBC-8631-B9AB0F18F7C9}" type="pres">
      <dgm:prSet presAssocID="{C08ED1F8-F7C0-4A3A-9A2F-3505407455EF}" presName="compNode" presStyleCnt="0"/>
      <dgm:spPr/>
    </dgm:pt>
    <dgm:pt modelId="{4CD9C6B8-9E01-4880-90A5-041D0B308A3A}" type="pres">
      <dgm:prSet presAssocID="{C08ED1F8-F7C0-4A3A-9A2F-3505407455EF}" presName="iconBgRect" presStyleLbl="bgShp" presStyleIdx="0" presStyleCnt="5"/>
      <dgm:spPr/>
    </dgm:pt>
    <dgm:pt modelId="{E63FBCEB-BD00-47A2-966A-97D28FD150DE}" type="pres">
      <dgm:prSet presAssocID="{C08ED1F8-F7C0-4A3A-9A2F-3505407455E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8C36B239-E344-400E-8B45-B8999A6B1578}" type="pres">
      <dgm:prSet presAssocID="{C08ED1F8-F7C0-4A3A-9A2F-3505407455EF}" presName="spaceRect" presStyleCnt="0"/>
      <dgm:spPr/>
    </dgm:pt>
    <dgm:pt modelId="{EDFDB115-2134-42ED-B21A-F7EE45C3CD06}" type="pres">
      <dgm:prSet presAssocID="{C08ED1F8-F7C0-4A3A-9A2F-3505407455EF}" presName="textRect" presStyleLbl="revTx" presStyleIdx="0" presStyleCnt="5">
        <dgm:presLayoutVars>
          <dgm:chMax val="1"/>
          <dgm:chPref val="1"/>
        </dgm:presLayoutVars>
      </dgm:prSet>
      <dgm:spPr/>
    </dgm:pt>
    <dgm:pt modelId="{3FBC2B9D-C9E5-4DA1-8F57-A4D1170BAF86}" type="pres">
      <dgm:prSet presAssocID="{B8B524FC-DCAE-4B03-AD38-F2869EB5E116}" presName="sibTrans" presStyleCnt="0"/>
      <dgm:spPr/>
    </dgm:pt>
    <dgm:pt modelId="{72C067C6-5A01-42F3-9C64-F3B33D76AF03}" type="pres">
      <dgm:prSet presAssocID="{55032A84-9FA7-4DC2-99FF-8FFB46BFA235}" presName="compNode" presStyleCnt="0"/>
      <dgm:spPr/>
    </dgm:pt>
    <dgm:pt modelId="{25AEE92C-A2FB-48F4-B229-DD2C83392B99}" type="pres">
      <dgm:prSet presAssocID="{55032A84-9FA7-4DC2-99FF-8FFB46BFA235}" presName="iconBgRect" presStyleLbl="bgShp" presStyleIdx="1" presStyleCnt="5"/>
      <dgm:spPr/>
    </dgm:pt>
    <dgm:pt modelId="{988BB1F2-05D5-4DDD-AB50-F846ECE0615F}" type="pres">
      <dgm:prSet presAssocID="{55032A84-9FA7-4DC2-99FF-8FFB46BFA23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76513FBC-C821-4A78-8714-9A5D94D86025}" type="pres">
      <dgm:prSet presAssocID="{55032A84-9FA7-4DC2-99FF-8FFB46BFA235}" presName="spaceRect" presStyleCnt="0"/>
      <dgm:spPr/>
    </dgm:pt>
    <dgm:pt modelId="{53DE37F8-10ED-4030-A156-3D0E5851C29E}" type="pres">
      <dgm:prSet presAssocID="{55032A84-9FA7-4DC2-99FF-8FFB46BFA235}" presName="textRect" presStyleLbl="revTx" presStyleIdx="1" presStyleCnt="5">
        <dgm:presLayoutVars>
          <dgm:chMax val="1"/>
          <dgm:chPref val="1"/>
        </dgm:presLayoutVars>
      </dgm:prSet>
      <dgm:spPr/>
    </dgm:pt>
    <dgm:pt modelId="{5F3C955A-8B33-4AE5-9A1E-2C3864F33524}" type="pres">
      <dgm:prSet presAssocID="{219102A3-3B91-47B7-A39C-C191E496A507}" presName="sibTrans" presStyleCnt="0"/>
      <dgm:spPr/>
    </dgm:pt>
    <dgm:pt modelId="{5719EA6D-618C-462B-AD8F-5C7C1CE11827}" type="pres">
      <dgm:prSet presAssocID="{9791D8E0-6411-4688-B841-1D8C066741B1}" presName="compNode" presStyleCnt="0"/>
      <dgm:spPr/>
    </dgm:pt>
    <dgm:pt modelId="{626AB68A-D501-4644-A888-2405DCCEDF8F}" type="pres">
      <dgm:prSet presAssocID="{9791D8E0-6411-4688-B841-1D8C066741B1}" presName="iconBgRect" presStyleLbl="bgShp" presStyleIdx="2" presStyleCnt="5"/>
      <dgm:spPr/>
    </dgm:pt>
    <dgm:pt modelId="{CA103380-F16A-4478-943F-1DB1DFA667F8}" type="pres">
      <dgm:prSet presAssocID="{9791D8E0-6411-4688-B841-1D8C066741B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4D91D85-3446-4258-AD4C-49A72C5D4D55}" type="pres">
      <dgm:prSet presAssocID="{9791D8E0-6411-4688-B841-1D8C066741B1}" presName="spaceRect" presStyleCnt="0"/>
      <dgm:spPr/>
    </dgm:pt>
    <dgm:pt modelId="{88FA17CD-F90E-4352-81AA-8F537DE21EE0}" type="pres">
      <dgm:prSet presAssocID="{9791D8E0-6411-4688-B841-1D8C066741B1}" presName="textRect" presStyleLbl="revTx" presStyleIdx="2" presStyleCnt="5">
        <dgm:presLayoutVars>
          <dgm:chMax val="1"/>
          <dgm:chPref val="1"/>
        </dgm:presLayoutVars>
      </dgm:prSet>
      <dgm:spPr/>
    </dgm:pt>
    <dgm:pt modelId="{C75BF8A6-4E62-42DA-833E-6F18AC3D9687}" type="pres">
      <dgm:prSet presAssocID="{24B6A7BD-613F-4BA4-9129-340B845721F5}" presName="sibTrans" presStyleCnt="0"/>
      <dgm:spPr/>
    </dgm:pt>
    <dgm:pt modelId="{E895A7A6-5CD1-4D07-8982-9C47C65F7253}" type="pres">
      <dgm:prSet presAssocID="{E838167F-641E-425B-B9AE-89E2158C797B}" presName="compNode" presStyleCnt="0"/>
      <dgm:spPr/>
    </dgm:pt>
    <dgm:pt modelId="{3D8D5BD5-2427-4B89-AAA0-8515497CCC96}" type="pres">
      <dgm:prSet presAssocID="{E838167F-641E-425B-B9AE-89E2158C797B}" presName="iconBgRect" presStyleLbl="bgShp" presStyleIdx="3" presStyleCnt="5"/>
      <dgm:spPr/>
    </dgm:pt>
    <dgm:pt modelId="{319A941F-5D31-4C9B-8F55-1C358657EE04}" type="pres">
      <dgm:prSet presAssocID="{E838167F-641E-425B-B9AE-89E2158C797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8BF9DCA8-D1C7-46FF-BA44-20DB5102F176}" type="pres">
      <dgm:prSet presAssocID="{E838167F-641E-425B-B9AE-89E2158C797B}" presName="spaceRect" presStyleCnt="0"/>
      <dgm:spPr/>
    </dgm:pt>
    <dgm:pt modelId="{F5DDFC70-A5C5-4550-929E-9A74C0F11917}" type="pres">
      <dgm:prSet presAssocID="{E838167F-641E-425B-B9AE-89E2158C797B}" presName="textRect" presStyleLbl="revTx" presStyleIdx="3" presStyleCnt="5">
        <dgm:presLayoutVars>
          <dgm:chMax val="1"/>
          <dgm:chPref val="1"/>
        </dgm:presLayoutVars>
      </dgm:prSet>
      <dgm:spPr/>
    </dgm:pt>
    <dgm:pt modelId="{8E4D69CC-98F0-4FF1-8D93-CE8028EB731D}" type="pres">
      <dgm:prSet presAssocID="{40C2F0BC-89C7-4930-9A6C-FD7E8896FB4D}" presName="sibTrans" presStyleCnt="0"/>
      <dgm:spPr/>
    </dgm:pt>
    <dgm:pt modelId="{E9CB6450-29B4-463F-8864-7F22EFA5F32D}" type="pres">
      <dgm:prSet presAssocID="{84DA5DB1-4A93-4F36-AB39-D9DA860FB6A2}" presName="compNode" presStyleCnt="0"/>
      <dgm:spPr/>
    </dgm:pt>
    <dgm:pt modelId="{E2620F19-A1B7-4A69-945F-A153F68444E8}" type="pres">
      <dgm:prSet presAssocID="{84DA5DB1-4A93-4F36-AB39-D9DA860FB6A2}" presName="iconBgRect" presStyleLbl="bgShp" presStyleIdx="4" presStyleCnt="5"/>
      <dgm:spPr/>
    </dgm:pt>
    <dgm:pt modelId="{C27C6250-699E-47F3-ACA5-ABCE70A157C6}" type="pres">
      <dgm:prSet presAssocID="{84DA5DB1-4A93-4F36-AB39-D9DA860FB6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77B09266-2245-4AA6-B017-5F8A17609A73}" type="pres">
      <dgm:prSet presAssocID="{84DA5DB1-4A93-4F36-AB39-D9DA860FB6A2}" presName="spaceRect" presStyleCnt="0"/>
      <dgm:spPr/>
    </dgm:pt>
    <dgm:pt modelId="{F8FE1509-2B3A-4AFE-8F0F-3FFBBF7ECEBA}" type="pres">
      <dgm:prSet presAssocID="{84DA5DB1-4A93-4F36-AB39-D9DA860FB6A2}" presName="textRect" presStyleLbl="revTx" presStyleIdx="4" presStyleCnt="5">
        <dgm:presLayoutVars>
          <dgm:chMax val="1"/>
          <dgm:chPref val="1"/>
        </dgm:presLayoutVars>
      </dgm:prSet>
      <dgm:spPr/>
    </dgm:pt>
  </dgm:ptLst>
  <dgm:cxnLst>
    <dgm:cxn modelId="{4F18250D-6751-40B2-B36B-F0CE585EBD89}" srcId="{526225BE-708E-432B-9179-2E59114E9825}" destId="{84DA5DB1-4A93-4F36-AB39-D9DA860FB6A2}" srcOrd="4" destOrd="0" parTransId="{382EC351-507A-4E82-84FC-D081D8EAC69B}" sibTransId="{49710E7E-CD49-4577-B295-40864748D397}"/>
    <dgm:cxn modelId="{4814CD12-5CC4-46B9-921E-D1D26141BAD6}" srcId="{526225BE-708E-432B-9179-2E59114E9825}" destId="{55032A84-9FA7-4DC2-99FF-8FFB46BFA235}" srcOrd="1" destOrd="0" parTransId="{EEACB07B-25C8-43EC-B97E-EF179A074055}" sibTransId="{219102A3-3B91-47B7-A39C-C191E496A507}"/>
    <dgm:cxn modelId="{C00B9317-4797-4FDE-BBBA-81D914641286}" type="presOf" srcId="{55032A84-9FA7-4DC2-99FF-8FFB46BFA235}" destId="{53DE37F8-10ED-4030-A156-3D0E5851C29E}" srcOrd="0" destOrd="0" presId="urn:microsoft.com/office/officeart/2018/5/layout/IconCircleLabelList"/>
    <dgm:cxn modelId="{4DF93A24-F965-4BAA-A50E-BF41A9AC9F59}" type="presOf" srcId="{E838167F-641E-425B-B9AE-89E2158C797B}" destId="{F5DDFC70-A5C5-4550-929E-9A74C0F11917}" srcOrd="0" destOrd="0" presId="urn:microsoft.com/office/officeart/2018/5/layout/IconCircleLabelList"/>
    <dgm:cxn modelId="{5C0D0B26-CF56-48EE-BD00-80792689EDBC}" srcId="{526225BE-708E-432B-9179-2E59114E9825}" destId="{9791D8E0-6411-4688-B841-1D8C066741B1}" srcOrd="2" destOrd="0" parTransId="{EB0A005E-910F-46D5-92ED-9055AD370B7C}" sibTransId="{24B6A7BD-613F-4BA4-9129-340B845721F5}"/>
    <dgm:cxn modelId="{01F52C27-407D-473E-BBD8-E0082C66B945}" type="presOf" srcId="{9791D8E0-6411-4688-B841-1D8C066741B1}" destId="{88FA17CD-F90E-4352-81AA-8F537DE21EE0}" srcOrd="0" destOrd="0" presId="urn:microsoft.com/office/officeart/2018/5/layout/IconCircleLabelList"/>
    <dgm:cxn modelId="{E664A13B-D754-469B-B00B-410821BCA55C}" srcId="{526225BE-708E-432B-9179-2E59114E9825}" destId="{C08ED1F8-F7C0-4A3A-9A2F-3505407455EF}" srcOrd="0" destOrd="0" parTransId="{20323E95-EEF1-4CBF-B710-43B70EE1B66A}" sibTransId="{B8B524FC-DCAE-4B03-AD38-F2869EB5E116}"/>
    <dgm:cxn modelId="{8B52785D-E882-485D-A1B4-5809A54D79DA}" type="presOf" srcId="{C08ED1F8-F7C0-4A3A-9A2F-3505407455EF}" destId="{EDFDB115-2134-42ED-B21A-F7EE45C3CD06}" srcOrd="0" destOrd="0" presId="urn:microsoft.com/office/officeart/2018/5/layout/IconCircleLabelList"/>
    <dgm:cxn modelId="{49085C7F-14A6-41F2-AD98-CB8C44D0A10B}" type="presOf" srcId="{84DA5DB1-4A93-4F36-AB39-D9DA860FB6A2}" destId="{F8FE1509-2B3A-4AFE-8F0F-3FFBBF7ECEBA}" srcOrd="0" destOrd="0" presId="urn:microsoft.com/office/officeart/2018/5/layout/IconCircleLabelList"/>
    <dgm:cxn modelId="{7FC7738E-34D1-4A4A-B94E-2DD9968F4B2D}" srcId="{526225BE-708E-432B-9179-2E59114E9825}" destId="{E838167F-641E-425B-B9AE-89E2158C797B}" srcOrd="3" destOrd="0" parTransId="{5F11A77C-F1BE-4B8E-A263-23011C0A3483}" sibTransId="{40C2F0BC-89C7-4930-9A6C-FD7E8896FB4D}"/>
    <dgm:cxn modelId="{CE5353BB-689D-4365-90C7-25BB39014833}" type="presOf" srcId="{526225BE-708E-432B-9179-2E59114E9825}" destId="{6C332794-24DE-4F59-9893-538A3068BD64}" srcOrd="0" destOrd="0" presId="urn:microsoft.com/office/officeart/2018/5/layout/IconCircleLabelList"/>
    <dgm:cxn modelId="{CB9A15B9-BAA5-4A37-9F56-B40041BCF0FB}" type="presParOf" srcId="{6C332794-24DE-4F59-9893-538A3068BD64}" destId="{3EA399DC-D017-4BBC-8631-B9AB0F18F7C9}" srcOrd="0" destOrd="0" presId="urn:microsoft.com/office/officeart/2018/5/layout/IconCircleLabelList"/>
    <dgm:cxn modelId="{CC132F6B-A490-41AA-BA4D-37D309D63B99}" type="presParOf" srcId="{3EA399DC-D017-4BBC-8631-B9AB0F18F7C9}" destId="{4CD9C6B8-9E01-4880-90A5-041D0B308A3A}" srcOrd="0" destOrd="0" presId="urn:microsoft.com/office/officeart/2018/5/layout/IconCircleLabelList"/>
    <dgm:cxn modelId="{58FA78DA-11B2-480F-9E59-52D9036FACED}" type="presParOf" srcId="{3EA399DC-D017-4BBC-8631-B9AB0F18F7C9}" destId="{E63FBCEB-BD00-47A2-966A-97D28FD150DE}" srcOrd="1" destOrd="0" presId="urn:microsoft.com/office/officeart/2018/5/layout/IconCircleLabelList"/>
    <dgm:cxn modelId="{DBC3536F-4041-43AA-90E6-9323CCF87B44}" type="presParOf" srcId="{3EA399DC-D017-4BBC-8631-B9AB0F18F7C9}" destId="{8C36B239-E344-400E-8B45-B8999A6B1578}" srcOrd="2" destOrd="0" presId="urn:microsoft.com/office/officeart/2018/5/layout/IconCircleLabelList"/>
    <dgm:cxn modelId="{9216F7A5-831E-4DE1-8A58-DD10CC4C2823}" type="presParOf" srcId="{3EA399DC-D017-4BBC-8631-B9AB0F18F7C9}" destId="{EDFDB115-2134-42ED-B21A-F7EE45C3CD06}" srcOrd="3" destOrd="0" presId="urn:microsoft.com/office/officeart/2018/5/layout/IconCircleLabelList"/>
    <dgm:cxn modelId="{A0EE5790-4914-4DAA-B692-10CB9D4C9016}" type="presParOf" srcId="{6C332794-24DE-4F59-9893-538A3068BD64}" destId="{3FBC2B9D-C9E5-4DA1-8F57-A4D1170BAF86}" srcOrd="1" destOrd="0" presId="urn:microsoft.com/office/officeart/2018/5/layout/IconCircleLabelList"/>
    <dgm:cxn modelId="{53CB6243-BCFD-40AF-9DBF-AA1333358A9C}" type="presParOf" srcId="{6C332794-24DE-4F59-9893-538A3068BD64}" destId="{72C067C6-5A01-42F3-9C64-F3B33D76AF03}" srcOrd="2" destOrd="0" presId="urn:microsoft.com/office/officeart/2018/5/layout/IconCircleLabelList"/>
    <dgm:cxn modelId="{7D0FFDC5-60D0-42DD-A819-99F1064284D7}" type="presParOf" srcId="{72C067C6-5A01-42F3-9C64-F3B33D76AF03}" destId="{25AEE92C-A2FB-48F4-B229-DD2C83392B99}" srcOrd="0" destOrd="0" presId="urn:microsoft.com/office/officeart/2018/5/layout/IconCircleLabelList"/>
    <dgm:cxn modelId="{6F5C087C-3E19-4D61-A059-BB7ADFD470D4}" type="presParOf" srcId="{72C067C6-5A01-42F3-9C64-F3B33D76AF03}" destId="{988BB1F2-05D5-4DDD-AB50-F846ECE0615F}" srcOrd="1" destOrd="0" presId="urn:microsoft.com/office/officeart/2018/5/layout/IconCircleLabelList"/>
    <dgm:cxn modelId="{A8C42D0E-745D-409E-955B-2A2D507C4FD9}" type="presParOf" srcId="{72C067C6-5A01-42F3-9C64-F3B33D76AF03}" destId="{76513FBC-C821-4A78-8714-9A5D94D86025}" srcOrd="2" destOrd="0" presId="urn:microsoft.com/office/officeart/2018/5/layout/IconCircleLabelList"/>
    <dgm:cxn modelId="{C485F4D0-2E7D-4918-9F23-07650E655626}" type="presParOf" srcId="{72C067C6-5A01-42F3-9C64-F3B33D76AF03}" destId="{53DE37F8-10ED-4030-A156-3D0E5851C29E}" srcOrd="3" destOrd="0" presId="urn:microsoft.com/office/officeart/2018/5/layout/IconCircleLabelList"/>
    <dgm:cxn modelId="{0146521F-CA93-4A0D-A639-8D3CBC6088EC}" type="presParOf" srcId="{6C332794-24DE-4F59-9893-538A3068BD64}" destId="{5F3C955A-8B33-4AE5-9A1E-2C3864F33524}" srcOrd="3" destOrd="0" presId="urn:microsoft.com/office/officeart/2018/5/layout/IconCircleLabelList"/>
    <dgm:cxn modelId="{64C0219B-DF32-41AE-9E52-847590DB2C00}" type="presParOf" srcId="{6C332794-24DE-4F59-9893-538A3068BD64}" destId="{5719EA6D-618C-462B-AD8F-5C7C1CE11827}" srcOrd="4" destOrd="0" presId="urn:microsoft.com/office/officeart/2018/5/layout/IconCircleLabelList"/>
    <dgm:cxn modelId="{0EE161D0-483D-4901-8CAE-371408913DD2}" type="presParOf" srcId="{5719EA6D-618C-462B-AD8F-5C7C1CE11827}" destId="{626AB68A-D501-4644-A888-2405DCCEDF8F}" srcOrd="0" destOrd="0" presId="urn:microsoft.com/office/officeart/2018/5/layout/IconCircleLabelList"/>
    <dgm:cxn modelId="{4F508CB2-EB81-47D4-8177-BB213BA64EC5}" type="presParOf" srcId="{5719EA6D-618C-462B-AD8F-5C7C1CE11827}" destId="{CA103380-F16A-4478-943F-1DB1DFA667F8}" srcOrd="1" destOrd="0" presId="urn:microsoft.com/office/officeart/2018/5/layout/IconCircleLabelList"/>
    <dgm:cxn modelId="{D444DD19-8EE4-40D6-8A3B-D1CA4AE7561C}" type="presParOf" srcId="{5719EA6D-618C-462B-AD8F-5C7C1CE11827}" destId="{E4D91D85-3446-4258-AD4C-49A72C5D4D55}" srcOrd="2" destOrd="0" presId="urn:microsoft.com/office/officeart/2018/5/layout/IconCircleLabelList"/>
    <dgm:cxn modelId="{5B2F5733-E369-40FD-88F7-65E0B56444F5}" type="presParOf" srcId="{5719EA6D-618C-462B-AD8F-5C7C1CE11827}" destId="{88FA17CD-F90E-4352-81AA-8F537DE21EE0}" srcOrd="3" destOrd="0" presId="urn:microsoft.com/office/officeart/2018/5/layout/IconCircleLabelList"/>
    <dgm:cxn modelId="{8341DDD2-412F-4CD6-8DD0-130C8ED918F8}" type="presParOf" srcId="{6C332794-24DE-4F59-9893-538A3068BD64}" destId="{C75BF8A6-4E62-42DA-833E-6F18AC3D9687}" srcOrd="5" destOrd="0" presId="urn:microsoft.com/office/officeart/2018/5/layout/IconCircleLabelList"/>
    <dgm:cxn modelId="{FD28B58E-D83A-409D-98EE-9AFF60A8906B}" type="presParOf" srcId="{6C332794-24DE-4F59-9893-538A3068BD64}" destId="{E895A7A6-5CD1-4D07-8982-9C47C65F7253}" srcOrd="6" destOrd="0" presId="urn:microsoft.com/office/officeart/2018/5/layout/IconCircleLabelList"/>
    <dgm:cxn modelId="{FFE25335-BCFD-4D8C-A41C-2DA9E42B7841}" type="presParOf" srcId="{E895A7A6-5CD1-4D07-8982-9C47C65F7253}" destId="{3D8D5BD5-2427-4B89-AAA0-8515497CCC96}" srcOrd="0" destOrd="0" presId="urn:microsoft.com/office/officeart/2018/5/layout/IconCircleLabelList"/>
    <dgm:cxn modelId="{34CE35D9-D4A8-497C-A6E3-9C4C1D4BB6F4}" type="presParOf" srcId="{E895A7A6-5CD1-4D07-8982-9C47C65F7253}" destId="{319A941F-5D31-4C9B-8F55-1C358657EE04}" srcOrd="1" destOrd="0" presId="urn:microsoft.com/office/officeart/2018/5/layout/IconCircleLabelList"/>
    <dgm:cxn modelId="{30528AE0-AFFE-4364-A558-4EB528337BC1}" type="presParOf" srcId="{E895A7A6-5CD1-4D07-8982-9C47C65F7253}" destId="{8BF9DCA8-D1C7-46FF-BA44-20DB5102F176}" srcOrd="2" destOrd="0" presId="urn:microsoft.com/office/officeart/2018/5/layout/IconCircleLabelList"/>
    <dgm:cxn modelId="{DD358958-8C67-4E39-83C4-D394ED3FEBFD}" type="presParOf" srcId="{E895A7A6-5CD1-4D07-8982-9C47C65F7253}" destId="{F5DDFC70-A5C5-4550-929E-9A74C0F11917}" srcOrd="3" destOrd="0" presId="urn:microsoft.com/office/officeart/2018/5/layout/IconCircleLabelList"/>
    <dgm:cxn modelId="{97394FE5-416F-49F6-B04B-141A84F572C2}" type="presParOf" srcId="{6C332794-24DE-4F59-9893-538A3068BD64}" destId="{8E4D69CC-98F0-4FF1-8D93-CE8028EB731D}" srcOrd="7" destOrd="0" presId="urn:microsoft.com/office/officeart/2018/5/layout/IconCircleLabelList"/>
    <dgm:cxn modelId="{6DAFDFC3-C987-4F47-A56C-6366823D21C8}" type="presParOf" srcId="{6C332794-24DE-4F59-9893-538A3068BD64}" destId="{E9CB6450-29B4-463F-8864-7F22EFA5F32D}" srcOrd="8" destOrd="0" presId="urn:microsoft.com/office/officeart/2018/5/layout/IconCircleLabelList"/>
    <dgm:cxn modelId="{9C5B4976-C62F-4959-BE69-0D980E992C48}" type="presParOf" srcId="{E9CB6450-29B4-463F-8864-7F22EFA5F32D}" destId="{E2620F19-A1B7-4A69-945F-A153F68444E8}" srcOrd="0" destOrd="0" presId="urn:microsoft.com/office/officeart/2018/5/layout/IconCircleLabelList"/>
    <dgm:cxn modelId="{F948500D-64B0-4AB1-896D-4C585A9209AC}" type="presParOf" srcId="{E9CB6450-29B4-463F-8864-7F22EFA5F32D}" destId="{C27C6250-699E-47F3-ACA5-ABCE70A157C6}" srcOrd="1" destOrd="0" presId="urn:microsoft.com/office/officeart/2018/5/layout/IconCircleLabelList"/>
    <dgm:cxn modelId="{AEB62972-7C58-4A2C-8EE0-9B640935B738}" type="presParOf" srcId="{E9CB6450-29B4-463F-8864-7F22EFA5F32D}" destId="{77B09266-2245-4AA6-B017-5F8A17609A73}" srcOrd="2" destOrd="0" presId="urn:microsoft.com/office/officeart/2018/5/layout/IconCircleLabelList"/>
    <dgm:cxn modelId="{54098D43-2908-4104-8250-7F13BE4B99C2}" type="presParOf" srcId="{E9CB6450-29B4-463F-8864-7F22EFA5F32D}" destId="{F8FE1509-2B3A-4AFE-8F0F-3FFBBF7ECEB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DD8360-C17A-D744-93D2-006C349A759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DBE8867-7758-3D40-B369-E92A59C78254}">
      <dgm:prSet phldrT="[Text]"/>
      <dgm:spPr/>
      <dgm:t>
        <a:bodyPr/>
        <a:lstStyle/>
        <a:p>
          <a:pPr>
            <a:lnSpc>
              <a:spcPct val="100000"/>
            </a:lnSpc>
          </a:pPr>
          <a:r>
            <a:rPr lang="en-US" b="1" dirty="0">
              <a:solidFill>
                <a:schemeClr val="tx1"/>
              </a:solidFill>
              <a:latin typeface="Cambria" panose="02040503050406030204" pitchFamily="18" charset="0"/>
            </a:rPr>
            <a:t>Logical</a:t>
          </a:r>
          <a:endParaRPr lang="en-US" dirty="0">
            <a:solidFill>
              <a:schemeClr val="tx1"/>
            </a:solidFill>
            <a:latin typeface="Cambria" panose="02040503050406030204" pitchFamily="18" charset="0"/>
          </a:endParaRPr>
        </a:p>
      </dgm:t>
    </dgm:pt>
    <dgm:pt modelId="{06893441-85D5-B743-BD65-9A95DC67AE21}" type="parTrans" cxnId="{5438E636-6DE6-3A41-8AA0-73F658BDDD42}">
      <dgm:prSet/>
      <dgm:spPr/>
      <dgm:t>
        <a:bodyPr/>
        <a:lstStyle/>
        <a:p>
          <a:pPr algn="just"/>
          <a:endParaRPr lang="en-US" sz="2000">
            <a:solidFill>
              <a:schemeClr val="tx1"/>
            </a:solidFill>
            <a:latin typeface="Cambria" panose="02040503050406030204" pitchFamily="18" charset="0"/>
          </a:endParaRPr>
        </a:p>
      </dgm:t>
    </dgm:pt>
    <dgm:pt modelId="{A4B70527-9188-E249-A41C-8D5D41A143A3}" type="sibTrans" cxnId="{5438E636-6DE6-3A41-8AA0-73F658BDDD42}">
      <dgm:prSet/>
      <dgm:spPr/>
      <dgm:t>
        <a:bodyPr/>
        <a:lstStyle/>
        <a:p>
          <a:endParaRPr lang="en-US">
            <a:solidFill>
              <a:schemeClr val="tx1"/>
            </a:solidFill>
            <a:latin typeface="Cambria" panose="02040503050406030204" pitchFamily="18" charset="0"/>
          </a:endParaRPr>
        </a:p>
      </dgm:t>
    </dgm:pt>
    <dgm:pt modelId="{CD39444C-1B21-EF4A-B5D4-958159C7B42D}">
      <dgm:prSet custT="1"/>
      <dgm:spPr/>
      <dgm:t>
        <a:bodyPr/>
        <a:lstStyle/>
        <a:p>
          <a:pPr algn="just">
            <a:lnSpc>
              <a:spcPct val="100000"/>
            </a:lnSpc>
          </a:pPr>
          <a:r>
            <a:rPr lang="en-US" sz="1700" dirty="0">
              <a:solidFill>
                <a:schemeClr val="tx1"/>
              </a:solidFill>
              <a:highlight>
                <a:srgbClr val="FFFF00"/>
              </a:highlight>
              <a:latin typeface="Cambria" panose="02040503050406030204" pitchFamily="18" charset="0"/>
            </a:rPr>
            <a:t>reference to a memory </a:t>
          </a:r>
          <a:r>
            <a:rPr lang="en-US" sz="1700" dirty="0">
              <a:solidFill>
                <a:schemeClr val="tx1"/>
              </a:solidFill>
              <a:latin typeface="Cambria" panose="02040503050406030204" pitchFamily="18" charset="0"/>
            </a:rPr>
            <a:t>location independent of the current assignment of data to memory</a:t>
          </a:r>
        </a:p>
      </dgm:t>
    </dgm:pt>
    <dgm:pt modelId="{DD0191C7-CB08-B24A-8735-5956F0832DBC}" type="parTrans" cxnId="{88A848D4-3287-8544-B217-17F7AAC14DB0}">
      <dgm:prSet/>
      <dgm:spPr/>
      <dgm:t>
        <a:bodyPr/>
        <a:lstStyle/>
        <a:p>
          <a:pPr algn="just"/>
          <a:endParaRPr lang="en-US" sz="2000">
            <a:solidFill>
              <a:schemeClr val="tx1"/>
            </a:solidFill>
            <a:latin typeface="Cambria" panose="02040503050406030204" pitchFamily="18" charset="0"/>
          </a:endParaRPr>
        </a:p>
      </dgm:t>
    </dgm:pt>
    <dgm:pt modelId="{EF9E6F1D-FB04-DC42-A706-3251421BB982}" type="sibTrans" cxnId="{88A848D4-3287-8544-B217-17F7AAC14DB0}">
      <dgm:prSet/>
      <dgm:spPr/>
      <dgm:t>
        <a:bodyPr/>
        <a:lstStyle/>
        <a:p>
          <a:endParaRPr lang="en-US">
            <a:solidFill>
              <a:schemeClr val="tx1"/>
            </a:solidFill>
            <a:latin typeface="Cambria" panose="02040503050406030204" pitchFamily="18" charset="0"/>
          </a:endParaRPr>
        </a:p>
      </dgm:t>
    </dgm:pt>
    <dgm:pt modelId="{B89FE6C2-077F-4741-8F16-B5795B7063E1}">
      <dgm:prSet/>
      <dgm:spPr/>
      <dgm:t>
        <a:bodyPr/>
        <a:lstStyle/>
        <a:p>
          <a:pPr>
            <a:lnSpc>
              <a:spcPct val="100000"/>
            </a:lnSpc>
          </a:pPr>
          <a:r>
            <a:rPr lang="en-US" b="1" dirty="0">
              <a:solidFill>
                <a:schemeClr val="tx1"/>
              </a:solidFill>
              <a:latin typeface="Cambria" panose="02040503050406030204" pitchFamily="18" charset="0"/>
            </a:rPr>
            <a:t>Relative</a:t>
          </a:r>
        </a:p>
      </dgm:t>
    </dgm:pt>
    <dgm:pt modelId="{CBE548C3-8B0D-AE4E-B5EC-3E713BEF8A34}" type="parTrans" cxnId="{1775FEA1-E83E-514B-9EED-67D44E577D41}">
      <dgm:prSet/>
      <dgm:spPr/>
      <dgm:t>
        <a:bodyPr/>
        <a:lstStyle/>
        <a:p>
          <a:pPr algn="just"/>
          <a:endParaRPr lang="en-US" sz="2000">
            <a:solidFill>
              <a:schemeClr val="tx1"/>
            </a:solidFill>
            <a:latin typeface="Cambria" panose="02040503050406030204" pitchFamily="18" charset="0"/>
          </a:endParaRPr>
        </a:p>
      </dgm:t>
    </dgm:pt>
    <dgm:pt modelId="{D12748FC-262F-604D-A0ED-B8F3F2E85B30}" type="sibTrans" cxnId="{1775FEA1-E83E-514B-9EED-67D44E577D41}">
      <dgm:prSet/>
      <dgm:spPr/>
      <dgm:t>
        <a:bodyPr/>
        <a:lstStyle/>
        <a:p>
          <a:endParaRPr lang="en-US">
            <a:solidFill>
              <a:schemeClr val="tx1"/>
            </a:solidFill>
            <a:latin typeface="Cambria" panose="02040503050406030204" pitchFamily="18" charset="0"/>
          </a:endParaRPr>
        </a:p>
      </dgm:t>
    </dgm:pt>
    <dgm:pt modelId="{A63F4F42-530D-0844-A623-B7BB97CA06C8}">
      <dgm:prSet custT="1"/>
      <dgm:spPr/>
      <dgm:t>
        <a:bodyPr/>
        <a:lstStyle/>
        <a:p>
          <a:pPr algn="just">
            <a:lnSpc>
              <a:spcPct val="100000"/>
            </a:lnSpc>
          </a:pPr>
          <a:r>
            <a:rPr lang="en-US" sz="1700" dirty="0">
              <a:solidFill>
                <a:schemeClr val="tx1"/>
              </a:solidFill>
              <a:latin typeface="Cambria" panose="02040503050406030204" pitchFamily="18" charset="0"/>
            </a:rPr>
            <a:t>address is expressed as a location relative to some known point (value in a process register)</a:t>
          </a:r>
        </a:p>
      </dgm:t>
    </dgm:pt>
    <dgm:pt modelId="{A6AF5B68-FC53-694A-82B8-D02D823211BF}" type="parTrans" cxnId="{AC3E68CA-59A6-0D47-96B7-56C985E7999F}">
      <dgm:prSet/>
      <dgm:spPr/>
      <dgm:t>
        <a:bodyPr/>
        <a:lstStyle/>
        <a:p>
          <a:pPr algn="just"/>
          <a:endParaRPr lang="en-US" sz="2000">
            <a:solidFill>
              <a:schemeClr val="tx1"/>
            </a:solidFill>
            <a:latin typeface="Cambria" panose="02040503050406030204" pitchFamily="18" charset="0"/>
          </a:endParaRPr>
        </a:p>
      </dgm:t>
    </dgm:pt>
    <dgm:pt modelId="{45082585-C225-5042-8C96-B318BA935269}" type="sibTrans" cxnId="{AC3E68CA-59A6-0D47-96B7-56C985E7999F}">
      <dgm:prSet/>
      <dgm:spPr/>
      <dgm:t>
        <a:bodyPr/>
        <a:lstStyle/>
        <a:p>
          <a:endParaRPr lang="en-US">
            <a:solidFill>
              <a:schemeClr val="tx1"/>
            </a:solidFill>
            <a:latin typeface="Cambria" panose="02040503050406030204" pitchFamily="18" charset="0"/>
          </a:endParaRPr>
        </a:p>
      </dgm:t>
    </dgm:pt>
    <dgm:pt modelId="{8440D138-BE73-FB44-BBEF-1FC3FB108A97}">
      <dgm:prSet/>
      <dgm:spPr/>
      <dgm:t>
        <a:bodyPr/>
        <a:lstStyle/>
        <a:p>
          <a:pPr>
            <a:lnSpc>
              <a:spcPct val="100000"/>
            </a:lnSpc>
          </a:pPr>
          <a:r>
            <a:rPr lang="en-US" b="1" dirty="0">
              <a:solidFill>
                <a:schemeClr val="tx1"/>
              </a:solidFill>
              <a:latin typeface="Cambria" panose="02040503050406030204" pitchFamily="18" charset="0"/>
            </a:rPr>
            <a:t>Physical or Absolute</a:t>
          </a:r>
        </a:p>
      </dgm:t>
    </dgm:pt>
    <dgm:pt modelId="{E275FC03-8304-564E-89AB-373C17CB55F3}" type="parTrans" cxnId="{1AAEA0EB-CE8D-3546-B228-849C7BBECB24}">
      <dgm:prSet/>
      <dgm:spPr/>
      <dgm:t>
        <a:bodyPr/>
        <a:lstStyle/>
        <a:p>
          <a:pPr algn="just"/>
          <a:endParaRPr lang="en-US" sz="2000">
            <a:solidFill>
              <a:schemeClr val="tx1"/>
            </a:solidFill>
            <a:latin typeface="Cambria" panose="02040503050406030204" pitchFamily="18" charset="0"/>
          </a:endParaRPr>
        </a:p>
      </dgm:t>
    </dgm:pt>
    <dgm:pt modelId="{250D8BAF-EB6C-2B4D-8429-A8492959928C}" type="sibTrans" cxnId="{1AAEA0EB-CE8D-3546-B228-849C7BBECB24}">
      <dgm:prSet/>
      <dgm:spPr/>
      <dgm:t>
        <a:bodyPr/>
        <a:lstStyle/>
        <a:p>
          <a:endParaRPr lang="en-US">
            <a:solidFill>
              <a:schemeClr val="tx1"/>
            </a:solidFill>
            <a:latin typeface="Cambria" panose="02040503050406030204" pitchFamily="18" charset="0"/>
          </a:endParaRPr>
        </a:p>
      </dgm:t>
    </dgm:pt>
    <dgm:pt modelId="{2D14AC71-6F9F-B94A-ADC5-A11456751F9C}">
      <dgm:prSet custT="1"/>
      <dgm:spPr/>
      <dgm:t>
        <a:bodyPr/>
        <a:lstStyle/>
        <a:p>
          <a:pPr algn="just">
            <a:lnSpc>
              <a:spcPct val="100000"/>
            </a:lnSpc>
          </a:pPr>
          <a:r>
            <a:rPr lang="en-US" sz="1700" dirty="0">
              <a:solidFill>
                <a:schemeClr val="tx1"/>
              </a:solidFill>
              <a:latin typeface="Cambria" panose="02040503050406030204" pitchFamily="18" charset="0"/>
            </a:rPr>
            <a:t>Actual location in main memory</a:t>
          </a:r>
        </a:p>
      </dgm:t>
    </dgm:pt>
    <dgm:pt modelId="{73C2B6B4-DF77-9047-9F14-AE7C3148BD63}" type="parTrans" cxnId="{5904720B-427C-C141-A11F-D1BE8FE1FBA2}">
      <dgm:prSet/>
      <dgm:spPr/>
      <dgm:t>
        <a:bodyPr/>
        <a:lstStyle/>
        <a:p>
          <a:pPr algn="just"/>
          <a:endParaRPr lang="en-US" sz="2000">
            <a:solidFill>
              <a:schemeClr val="tx1"/>
            </a:solidFill>
            <a:latin typeface="Cambria" panose="02040503050406030204" pitchFamily="18" charset="0"/>
          </a:endParaRPr>
        </a:p>
      </dgm:t>
    </dgm:pt>
    <dgm:pt modelId="{FD8E04A9-323E-8A4B-AAF4-2BB97B2B8FE0}" type="sibTrans" cxnId="{5904720B-427C-C141-A11F-D1BE8FE1FBA2}">
      <dgm:prSet/>
      <dgm:spPr/>
      <dgm:t>
        <a:bodyPr/>
        <a:lstStyle/>
        <a:p>
          <a:endParaRPr lang="en-US">
            <a:solidFill>
              <a:schemeClr val="tx1"/>
            </a:solidFill>
            <a:latin typeface="Cambria" panose="02040503050406030204" pitchFamily="18" charset="0"/>
          </a:endParaRPr>
        </a:p>
      </dgm:t>
    </dgm:pt>
    <dgm:pt modelId="{3BA24B9D-44AA-46BE-A726-02E69A5CD357}" type="pres">
      <dgm:prSet presAssocID="{CBDD8360-C17A-D744-93D2-006C349A759D}" presName="root" presStyleCnt="0">
        <dgm:presLayoutVars>
          <dgm:dir/>
          <dgm:resizeHandles val="exact"/>
        </dgm:presLayoutVars>
      </dgm:prSet>
      <dgm:spPr/>
    </dgm:pt>
    <dgm:pt modelId="{A03F66C1-79FA-4AF3-971D-AD0D17D03441}" type="pres">
      <dgm:prSet presAssocID="{EDBE8867-7758-3D40-B369-E92A59C78254}" presName="compNode" presStyleCnt="0"/>
      <dgm:spPr/>
    </dgm:pt>
    <dgm:pt modelId="{9F39CBFB-4507-4FA3-9A86-9C603D13B54E}" type="pres">
      <dgm:prSet presAssocID="{EDBE8867-7758-3D40-B369-E92A59C78254}" presName="bgRect" presStyleLbl="bgShp" presStyleIdx="0" presStyleCnt="3"/>
      <dgm:spPr/>
    </dgm:pt>
    <dgm:pt modelId="{EB27018D-E9AE-4744-8766-4C2A02C511A4}" type="pres">
      <dgm:prSet presAssocID="{EDBE8867-7758-3D40-B369-E92A59C782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DEFF10F-0926-43CC-B5BF-39B9A018131B}" type="pres">
      <dgm:prSet presAssocID="{EDBE8867-7758-3D40-B369-E92A59C78254}" presName="spaceRect" presStyleCnt="0"/>
      <dgm:spPr/>
    </dgm:pt>
    <dgm:pt modelId="{572D5B9C-53B5-43E9-9632-911EA8460590}" type="pres">
      <dgm:prSet presAssocID="{EDBE8867-7758-3D40-B369-E92A59C78254}" presName="parTx" presStyleLbl="revTx" presStyleIdx="0" presStyleCnt="6" custLinFactNeighborX="-15131">
        <dgm:presLayoutVars>
          <dgm:chMax val="0"/>
          <dgm:chPref val="0"/>
        </dgm:presLayoutVars>
      </dgm:prSet>
      <dgm:spPr/>
    </dgm:pt>
    <dgm:pt modelId="{8606C719-92BB-4021-8CBE-87A9CE22CCB1}" type="pres">
      <dgm:prSet presAssocID="{EDBE8867-7758-3D40-B369-E92A59C78254}" presName="desTx" presStyleLbl="revTx" presStyleIdx="1" presStyleCnt="6" custScaleX="166947" custLinFactNeighborX="-56232" custLinFactNeighborY="-2725">
        <dgm:presLayoutVars/>
      </dgm:prSet>
      <dgm:spPr/>
    </dgm:pt>
    <dgm:pt modelId="{DA3B1C7F-426C-481F-B4FD-A6B9BA933240}" type="pres">
      <dgm:prSet presAssocID="{A4B70527-9188-E249-A41C-8D5D41A143A3}" presName="sibTrans" presStyleCnt="0"/>
      <dgm:spPr/>
    </dgm:pt>
    <dgm:pt modelId="{F1F76774-BE5A-4180-A028-6952D71CE473}" type="pres">
      <dgm:prSet presAssocID="{B89FE6C2-077F-4741-8F16-B5795B7063E1}" presName="compNode" presStyleCnt="0"/>
      <dgm:spPr/>
    </dgm:pt>
    <dgm:pt modelId="{62DEA8AE-F85A-4B14-B823-A5152761880D}" type="pres">
      <dgm:prSet presAssocID="{B89FE6C2-077F-4741-8F16-B5795B7063E1}" presName="bgRect" presStyleLbl="bgShp" presStyleIdx="1" presStyleCnt="3"/>
      <dgm:spPr/>
    </dgm:pt>
    <dgm:pt modelId="{CDC9ACCD-070C-47B7-8470-9825AC4263EB}" type="pres">
      <dgm:prSet presAssocID="{B89FE6C2-077F-4741-8F16-B5795B7063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F98682C3-B269-44D7-9039-0CC9381A45B0}" type="pres">
      <dgm:prSet presAssocID="{B89FE6C2-077F-4741-8F16-B5795B7063E1}" presName="spaceRect" presStyleCnt="0"/>
      <dgm:spPr/>
    </dgm:pt>
    <dgm:pt modelId="{E9143E7C-46DF-4695-922B-5B9DCDE8FC70}" type="pres">
      <dgm:prSet presAssocID="{B89FE6C2-077F-4741-8F16-B5795B7063E1}" presName="parTx" presStyleLbl="revTx" presStyleIdx="2" presStyleCnt="6" custLinFactNeighborX="-19330" custLinFactNeighborY="-2942">
        <dgm:presLayoutVars>
          <dgm:chMax val="0"/>
          <dgm:chPref val="0"/>
        </dgm:presLayoutVars>
      </dgm:prSet>
      <dgm:spPr/>
    </dgm:pt>
    <dgm:pt modelId="{F1EA756C-6141-4FC2-A622-C7DFF797DD53}" type="pres">
      <dgm:prSet presAssocID="{B89FE6C2-077F-4741-8F16-B5795B7063E1}" presName="desTx" presStyleLbl="revTx" presStyleIdx="3" presStyleCnt="6" custScaleX="180405" custLinFactNeighborX="-48488" custLinFactNeighborY="-4085">
        <dgm:presLayoutVars/>
      </dgm:prSet>
      <dgm:spPr/>
    </dgm:pt>
    <dgm:pt modelId="{D1CB648A-EF53-4F05-B02C-FAA598A38708}" type="pres">
      <dgm:prSet presAssocID="{D12748FC-262F-604D-A0ED-B8F3F2E85B30}" presName="sibTrans" presStyleCnt="0"/>
      <dgm:spPr/>
    </dgm:pt>
    <dgm:pt modelId="{E2FC4591-2A62-4290-B2BB-063D8C19A87F}" type="pres">
      <dgm:prSet presAssocID="{8440D138-BE73-FB44-BBEF-1FC3FB108A97}" presName="compNode" presStyleCnt="0"/>
      <dgm:spPr/>
    </dgm:pt>
    <dgm:pt modelId="{26A3B3C4-ADC4-4F79-99FF-FEE543EDC06F}" type="pres">
      <dgm:prSet presAssocID="{8440D138-BE73-FB44-BBEF-1FC3FB108A97}" presName="bgRect" presStyleLbl="bgShp" presStyleIdx="2" presStyleCnt="3"/>
      <dgm:spPr/>
    </dgm:pt>
    <dgm:pt modelId="{52EED999-1EAD-4D0C-B3FA-2075A9E78514}" type="pres">
      <dgm:prSet presAssocID="{8440D138-BE73-FB44-BBEF-1FC3FB108A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BC32C603-6EA7-4ED3-84D6-3C7C250350DE}" type="pres">
      <dgm:prSet presAssocID="{8440D138-BE73-FB44-BBEF-1FC3FB108A97}" presName="spaceRect" presStyleCnt="0"/>
      <dgm:spPr/>
    </dgm:pt>
    <dgm:pt modelId="{14CFE59F-4588-4E4E-8B7B-FFE99C59C1BD}" type="pres">
      <dgm:prSet presAssocID="{8440D138-BE73-FB44-BBEF-1FC3FB108A97}" presName="parTx" presStyleLbl="revTx" presStyleIdx="4" presStyleCnt="6" custLinFactNeighborX="-17092" custLinFactNeighborY="1250">
        <dgm:presLayoutVars>
          <dgm:chMax val="0"/>
          <dgm:chPref val="0"/>
        </dgm:presLayoutVars>
      </dgm:prSet>
      <dgm:spPr/>
    </dgm:pt>
    <dgm:pt modelId="{455F7037-12F6-42AC-8798-71E718120AFE}" type="pres">
      <dgm:prSet presAssocID="{8440D138-BE73-FB44-BBEF-1FC3FB108A97}" presName="desTx" presStyleLbl="revTx" presStyleIdx="5" presStyleCnt="6" custScaleX="165814" custLinFactNeighborX="-41533" custLinFactNeighborY="588">
        <dgm:presLayoutVars/>
      </dgm:prSet>
      <dgm:spPr/>
    </dgm:pt>
  </dgm:ptLst>
  <dgm:cxnLst>
    <dgm:cxn modelId="{5904720B-427C-C141-A11F-D1BE8FE1FBA2}" srcId="{8440D138-BE73-FB44-BBEF-1FC3FB108A97}" destId="{2D14AC71-6F9F-B94A-ADC5-A11456751F9C}" srcOrd="0" destOrd="0" parTransId="{73C2B6B4-DF77-9047-9F14-AE7C3148BD63}" sibTransId="{FD8E04A9-323E-8A4B-AAF4-2BB97B2B8FE0}"/>
    <dgm:cxn modelId="{705B3F36-3A44-457D-B680-AA43878FFE18}" type="presOf" srcId="{A63F4F42-530D-0844-A623-B7BB97CA06C8}" destId="{F1EA756C-6141-4FC2-A622-C7DFF797DD53}" srcOrd="0" destOrd="0" presId="urn:microsoft.com/office/officeart/2018/2/layout/IconVerticalSolidList"/>
    <dgm:cxn modelId="{5438E636-6DE6-3A41-8AA0-73F658BDDD42}" srcId="{CBDD8360-C17A-D744-93D2-006C349A759D}" destId="{EDBE8867-7758-3D40-B369-E92A59C78254}" srcOrd="0" destOrd="0" parTransId="{06893441-85D5-B743-BD65-9A95DC67AE21}" sibTransId="{A4B70527-9188-E249-A41C-8D5D41A143A3}"/>
    <dgm:cxn modelId="{E2313A39-1666-4B2A-AFD6-6A162BBF2D1A}" type="presOf" srcId="{CBDD8360-C17A-D744-93D2-006C349A759D}" destId="{3BA24B9D-44AA-46BE-A726-02E69A5CD357}" srcOrd="0" destOrd="0" presId="urn:microsoft.com/office/officeart/2018/2/layout/IconVerticalSolidList"/>
    <dgm:cxn modelId="{DC906668-B413-4BCD-9E40-05D28A071DDA}" type="presOf" srcId="{B89FE6C2-077F-4741-8F16-B5795B7063E1}" destId="{E9143E7C-46DF-4695-922B-5B9DCDE8FC70}" srcOrd="0" destOrd="0" presId="urn:microsoft.com/office/officeart/2018/2/layout/IconVerticalSolidList"/>
    <dgm:cxn modelId="{E0056B4D-54BE-4255-A6A1-33677BD4922D}" type="presOf" srcId="{2D14AC71-6F9F-B94A-ADC5-A11456751F9C}" destId="{455F7037-12F6-42AC-8798-71E718120AFE}" srcOrd="0" destOrd="0" presId="urn:microsoft.com/office/officeart/2018/2/layout/IconVerticalSolidList"/>
    <dgm:cxn modelId="{7F9CCBA0-31F1-4C0D-A972-DC0450E02C9F}" type="presOf" srcId="{8440D138-BE73-FB44-BBEF-1FC3FB108A97}" destId="{14CFE59F-4588-4E4E-8B7B-FFE99C59C1BD}" srcOrd="0" destOrd="0" presId="urn:microsoft.com/office/officeart/2018/2/layout/IconVerticalSolidList"/>
    <dgm:cxn modelId="{1775FEA1-E83E-514B-9EED-67D44E577D41}" srcId="{CBDD8360-C17A-D744-93D2-006C349A759D}" destId="{B89FE6C2-077F-4741-8F16-B5795B7063E1}" srcOrd="1" destOrd="0" parTransId="{CBE548C3-8B0D-AE4E-B5EC-3E713BEF8A34}" sibTransId="{D12748FC-262F-604D-A0ED-B8F3F2E85B30}"/>
    <dgm:cxn modelId="{659479B5-748C-4CA6-8EA8-171B60550824}" type="presOf" srcId="{CD39444C-1B21-EF4A-B5D4-958159C7B42D}" destId="{8606C719-92BB-4021-8CBE-87A9CE22CCB1}" srcOrd="0" destOrd="0" presId="urn:microsoft.com/office/officeart/2018/2/layout/IconVerticalSolidList"/>
    <dgm:cxn modelId="{0C635AC3-061C-4ABF-9A8F-E1706B63889B}" type="presOf" srcId="{EDBE8867-7758-3D40-B369-E92A59C78254}" destId="{572D5B9C-53B5-43E9-9632-911EA8460590}" srcOrd="0" destOrd="0" presId="urn:microsoft.com/office/officeart/2018/2/layout/IconVerticalSolidList"/>
    <dgm:cxn modelId="{AC3E68CA-59A6-0D47-96B7-56C985E7999F}" srcId="{B89FE6C2-077F-4741-8F16-B5795B7063E1}" destId="{A63F4F42-530D-0844-A623-B7BB97CA06C8}" srcOrd="0" destOrd="0" parTransId="{A6AF5B68-FC53-694A-82B8-D02D823211BF}" sibTransId="{45082585-C225-5042-8C96-B318BA935269}"/>
    <dgm:cxn modelId="{88A848D4-3287-8544-B217-17F7AAC14DB0}" srcId="{EDBE8867-7758-3D40-B369-E92A59C78254}" destId="{CD39444C-1B21-EF4A-B5D4-958159C7B42D}" srcOrd="0" destOrd="0" parTransId="{DD0191C7-CB08-B24A-8735-5956F0832DBC}" sibTransId="{EF9E6F1D-FB04-DC42-A706-3251421BB982}"/>
    <dgm:cxn modelId="{1AAEA0EB-CE8D-3546-B228-849C7BBECB24}" srcId="{CBDD8360-C17A-D744-93D2-006C349A759D}" destId="{8440D138-BE73-FB44-BBEF-1FC3FB108A97}" srcOrd="2" destOrd="0" parTransId="{E275FC03-8304-564E-89AB-373C17CB55F3}" sibTransId="{250D8BAF-EB6C-2B4D-8429-A8492959928C}"/>
    <dgm:cxn modelId="{935ED8D3-8268-4914-9989-F7D8ADDA4550}" type="presParOf" srcId="{3BA24B9D-44AA-46BE-A726-02E69A5CD357}" destId="{A03F66C1-79FA-4AF3-971D-AD0D17D03441}" srcOrd="0" destOrd="0" presId="urn:microsoft.com/office/officeart/2018/2/layout/IconVerticalSolidList"/>
    <dgm:cxn modelId="{C9D0BC44-228A-41B2-A8B6-329DB57E34F1}" type="presParOf" srcId="{A03F66C1-79FA-4AF3-971D-AD0D17D03441}" destId="{9F39CBFB-4507-4FA3-9A86-9C603D13B54E}" srcOrd="0" destOrd="0" presId="urn:microsoft.com/office/officeart/2018/2/layout/IconVerticalSolidList"/>
    <dgm:cxn modelId="{1FD42363-E51E-49FE-94BB-B3573E5B41C2}" type="presParOf" srcId="{A03F66C1-79FA-4AF3-971D-AD0D17D03441}" destId="{EB27018D-E9AE-4744-8766-4C2A02C511A4}" srcOrd="1" destOrd="0" presId="urn:microsoft.com/office/officeart/2018/2/layout/IconVerticalSolidList"/>
    <dgm:cxn modelId="{3A9D70F5-C434-47A4-9A6D-6A708AA44344}" type="presParOf" srcId="{A03F66C1-79FA-4AF3-971D-AD0D17D03441}" destId="{4DEFF10F-0926-43CC-B5BF-39B9A018131B}" srcOrd="2" destOrd="0" presId="urn:microsoft.com/office/officeart/2018/2/layout/IconVerticalSolidList"/>
    <dgm:cxn modelId="{9CADAE5F-68F0-44EF-BA95-B792AE708D23}" type="presParOf" srcId="{A03F66C1-79FA-4AF3-971D-AD0D17D03441}" destId="{572D5B9C-53B5-43E9-9632-911EA8460590}" srcOrd="3" destOrd="0" presId="urn:microsoft.com/office/officeart/2018/2/layout/IconVerticalSolidList"/>
    <dgm:cxn modelId="{1C4E2A96-9A3A-401C-BF3F-6C3946D0081B}" type="presParOf" srcId="{A03F66C1-79FA-4AF3-971D-AD0D17D03441}" destId="{8606C719-92BB-4021-8CBE-87A9CE22CCB1}" srcOrd="4" destOrd="0" presId="urn:microsoft.com/office/officeart/2018/2/layout/IconVerticalSolidList"/>
    <dgm:cxn modelId="{AF86BBE9-D14F-4553-BF0D-1C1AA7EC634C}" type="presParOf" srcId="{3BA24B9D-44AA-46BE-A726-02E69A5CD357}" destId="{DA3B1C7F-426C-481F-B4FD-A6B9BA933240}" srcOrd="1" destOrd="0" presId="urn:microsoft.com/office/officeart/2018/2/layout/IconVerticalSolidList"/>
    <dgm:cxn modelId="{00C9B61F-826B-4B00-BB6A-DD27FD7A63B9}" type="presParOf" srcId="{3BA24B9D-44AA-46BE-A726-02E69A5CD357}" destId="{F1F76774-BE5A-4180-A028-6952D71CE473}" srcOrd="2" destOrd="0" presId="urn:microsoft.com/office/officeart/2018/2/layout/IconVerticalSolidList"/>
    <dgm:cxn modelId="{7362D7AB-CC28-427C-81E0-FBC85AC8CD44}" type="presParOf" srcId="{F1F76774-BE5A-4180-A028-6952D71CE473}" destId="{62DEA8AE-F85A-4B14-B823-A5152761880D}" srcOrd="0" destOrd="0" presId="urn:microsoft.com/office/officeart/2018/2/layout/IconVerticalSolidList"/>
    <dgm:cxn modelId="{CADD7312-143B-4820-8CC0-A03DD979412A}" type="presParOf" srcId="{F1F76774-BE5A-4180-A028-6952D71CE473}" destId="{CDC9ACCD-070C-47B7-8470-9825AC4263EB}" srcOrd="1" destOrd="0" presId="urn:microsoft.com/office/officeart/2018/2/layout/IconVerticalSolidList"/>
    <dgm:cxn modelId="{74E71D88-ABAA-4F14-B5C1-3C4E60D186CB}" type="presParOf" srcId="{F1F76774-BE5A-4180-A028-6952D71CE473}" destId="{F98682C3-B269-44D7-9039-0CC9381A45B0}" srcOrd="2" destOrd="0" presId="urn:microsoft.com/office/officeart/2018/2/layout/IconVerticalSolidList"/>
    <dgm:cxn modelId="{809A47CB-8A5B-4039-9F6D-9AD13D8A4FAE}" type="presParOf" srcId="{F1F76774-BE5A-4180-A028-6952D71CE473}" destId="{E9143E7C-46DF-4695-922B-5B9DCDE8FC70}" srcOrd="3" destOrd="0" presId="urn:microsoft.com/office/officeart/2018/2/layout/IconVerticalSolidList"/>
    <dgm:cxn modelId="{031C4D20-88F7-4E41-A89E-5A403CBDD5AE}" type="presParOf" srcId="{F1F76774-BE5A-4180-A028-6952D71CE473}" destId="{F1EA756C-6141-4FC2-A622-C7DFF797DD53}" srcOrd="4" destOrd="0" presId="urn:microsoft.com/office/officeart/2018/2/layout/IconVerticalSolidList"/>
    <dgm:cxn modelId="{1F781F2D-75BB-4D59-8F06-A2550DD53668}" type="presParOf" srcId="{3BA24B9D-44AA-46BE-A726-02E69A5CD357}" destId="{D1CB648A-EF53-4F05-B02C-FAA598A38708}" srcOrd="3" destOrd="0" presId="urn:microsoft.com/office/officeart/2018/2/layout/IconVerticalSolidList"/>
    <dgm:cxn modelId="{3EC2718E-6A71-4E12-99A7-09C10E668B6F}" type="presParOf" srcId="{3BA24B9D-44AA-46BE-A726-02E69A5CD357}" destId="{E2FC4591-2A62-4290-B2BB-063D8C19A87F}" srcOrd="4" destOrd="0" presId="urn:microsoft.com/office/officeart/2018/2/layout/IconVerticalSolidList"/>
    <dgm:cxn modelId="{1417D2C6-538F-4CD3-9C61-F0A773F06EB7}" type="presParOf" srcId="{E2FC4591-2A62-4290-B2BB-063D8C19A87F}" destId="{26A3B3C4-ADC4-4F79-99FF-FEE543EDC06F}" srcOrd="0" destOrd="0" presId="urn:microsoft.com/office/officeart/2018/2/layout/IconVerticalSolidList"/>
    <dgm:cxn modelId="{23E323AD-0219-4558-A76F-A80213D3F587}" type="presParOf" srcId="{E2FC4591-2A62-4290-B2BB-063D8C19A87F}" destId="{52EED999-1EAD-4D0C-B3FA-2075A9E78514}" srcOrd="1" destOrd="0" presId="urn:microsoft.com/office/officeart/2018/2/layout/IconVerticalSolidList"/>
    <dgm:cxn modelId="{BA0436D1-674C-42B0-A895-0ACB40455A0B}" type="presParOf" srcId="{E2FC4591-2A62-4290-B2BB-063D8C19A87F}" destId="{BC32C603-6EA7-4ED3-84D6-3C7C250350DE}" srcOrd="2" destOrd="0" presId="urn:microsoft.com/office/officeart/2018/2/layout/IconVerticalSolidList"/>
    <dgm:cxn modelId="{21867A44-35BF-4362-85AA-47F90D8100D3}" type="presParOf" srcId="{E2FC4591-2A62-4290-B2BB-063D8C19A87F}" destId="{14CFE59F-4588-4E4E-8B7B-FFE99C59C1BD}" srcOrd="3" destOrd="0" presId="urn:microsoft.com/office/officeart/2018/2/layout/IconVerticalSolidList"/>
    <dgm:cxn modelId="{C1268012-D866-40D1-8F66-7B7BCBEE0365}" type="presParOf" srcId="{E2FC4591-2A62-4290-B2BB-063D8C19A87F}" destId="{455F7037-12F6-42AC-8798-71E718120AF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8984BBF-D090-D94A-958C-707853D134BE}" type="doc">
      <dgm:prSet loTypeId="urn:microsoft.com/office/officeart/2005/8/layout/hList1" loCatId="list" qsTypeId="urn:microsoft.com/office/officeart/2005/8/quickstyle/simple4" qsCatId="simple" csTypeId="urn:microsoft.com/office/officeart/2005/8/colors/accent1_2#6" csCatId="accent1" phldr="1"/>
      <dgm:spPr/>
      <dgm:t>
        <a:bodyPr/>
        <a:lstStyle/>
        <a:p>
          <a:endParaRPr lang="en-US"/>
        </a:p>
      </dgm:t>
    </dgm:pt>
    <dgm:pt modelId="{64C5CEBC-1F30-5443-B794-80FF362A2AF0}">
      <dgm:prSet phldrT="[Text]" custT="1"/>
      <dgm:spPr>
        <a:solidFill>
          <a:schemeClr val="accent4">
            <a:lumMod val="50000"/>
          </a:schemeClr>
        </a:solidFill>
        <a:ln>
          <a:solidFill>
            <a:schemeClr val="accent4">
              <a:lumMod val="50000"/>
            </a:schemeClr>
          </a:solidFill>
        </a:ln>
      </dgm:spPr>
      <dgm:t>
        <a:bodyPr/>
        <a:lstStyle/>
        <a:p>
          <a:pPr algn="ctr"/>
          <a:r>
            <a:rPr lang="en-US" sz="2200" b="1" i="1" dirty="0">
              <a:latin typeface="Cambria" panose="02040503050406030204" pitchFamily="18" charset="0"/>
            </a:rPr>
            <a:t>Pages</a:t>
          </a:r>
          <a:endParaRPr lang="en-US" sz="2200" dirty="0">
            <a:latin typeface="Cambria" panose="02040503050406030204" pitchFamily="18" charset="0"/>
          </a:endParaRPr>
        </a:p>
      </dgm:t>
    </dgm:pt>
    <dgm:pt modelId="{BE0C5935-86C3-CE49-BC7C-DB3DC9A56DBA}" type="parTrans" cxnId="{B3689970-B6AA-F841-8AA9-BF33FA1007D0}">
      <dgm:prSet/>
      <dgm:spPr/>
      <dgm:t>
        <a:bodyPr/>
        <a:lstStyle/>
        <a:p>
          <a:pPr algn="just"/>
          <a:endParaRPr lang="en-US" sz="2200">
            <a:latin typeface="Cambria" panose="02040503050406030204" pitchFamily="18" charset="0"/>
          </a:endParaRPr>
        </a:p>
      </dgm:t>
    </dgm:pt>
    <dgm:pt modelId="{0242CC9F-7F01-C541-AE84-95B60386F567}" type="sibTrans" cxnId="{B3689970-B6AA-F841-8AA9-BF33FA1007D0}">
      <dgm:prSet/>
      <dgm:spPr/>
      <dgm:t>
        <a:bodyPr/>
        <a:lstStyle/>
        <a:p>
          <a:pPr algn="just"/>
          <a:endParaRPr lang="en-US" sz="2200">
            <a:latin typeface="Cambria" panose="02040503050406030204" pitchFamily="18" charset="0"/>
          </a:endParaRPr>
        </a:p>
      </dgm:t>
    </dgm:pt>
    <dgm:pt modelId="{7AA8A9FF-58E2-CB47-ADA1-DE9E3BDCDC0F}">
      <dgm:prSet custT="1"/>
      <dgm:spPr/>
      <dgm:t>
        <a:bodyPr/>
        <a:lstStyle/>
        <a:p>
          <a:pPr algn="just"/>
          <a:r>
            <a:rPr lang="en-US" sz="2200" dirty="0">
              <a:latin typeface="Cambria" panose="02040503050406030204" pitchFamily="18" charset="0"/>
            </a:rPr>
            <a:t>The chunks of a process</a:t>
          </a:r>
        </a:p>
      </dgm:t>
    </dgm:pt>
    <dgm:pt modelId="{C2FDA75E-5210-994A-B144-69E8807A517E}" type="parTrans" cxnId="{74DF4162-BDC2-044A-BC90-1D56E973C6EA}">
      <dgm:prSet/>
      <dgm:spPr/>
      <dgm:t>
        <a:bodyPr/>
        <a:lstStyle/>
        <a:p>
          <a:pPr algn="just"/>
          <a:endParaRPr lang="en-US" sz="2200">
            <a:latin typeface="Cambria" panose="02040503050406030204" pitchFamily="18" charset="0"/>
          </a:endParaRPr>
        </a:p>
      </dgm:t>
    </dgm:pt>
    <dgm:pt modelId="{D0788B77-3E9F-4D46-8831-D6285F658A86}" type="sibTrans" cxnId="{74DF4162-BDC2-044A-BC90-1D56E973C6EA}">
      <dgm:prSet/>
      <dgm:spPr/>
      <dgm:t>
        <a:bodyPr/>
        <a:lstStyle/>
        <a:p>
          <a:pPr algn="just"/>
          <a:endParaRPr lang="en-US" sz="2200">
            <a:latin typeface="Cambria" panose="02040503050406030204" pitchFamily="18" charset="0"/>
          </a:endParaRPr>
        </a:p>
      </dgm:t>
    </dgm:pt>
    <dgm:pt modelId="{5BAEB20B-3695-E348-9F13-AECB8D7EFA27}">
      <dgm:prSet custT="1"/>
      <dgm:spPr>
        <a:solidFill>
          <a:schemeClr val="accent2">
            <a:lumMod val="50000"/>
          </a:schemeClr>
        </a:solidFill>
        <a:ln>
          <a:solidFill>
            <a:schemeClr val="accent2">
              <a:lumMod val="75000"/>
            </a:schemeClr>
          </a:solidFill>
        </a:ln>
      </dgm:spPr>
      <dgm:t>
        <a:bodyPr/>
        <a:lstStyle/>
        <a:p>
          <a:pPr algn="ctr"/>
          <a:r>
            <a:rPr lang="en-US" sz="2200" b="1" i="1" dirty="0">
              <a:latin typeface="Cambria" panose="02040503050406030204" pitchFamily="18" charset="0"/>
            </a:rPr>
            <a:t>Frames</a:t>
          </a:r>
        </a:p>
      </dgm:t>
    </dgm:pt>
    <dgm:pt modelId="{F35B4B62-4741-964F-9F55-8BAE5A6BA9A5}" type="parTrans" cxnId="{24914EDD-F887-F145-A25D-9C1F499EEC64}">
      <dgm:prSet/>
      <dgm:spPr/>
      <dgm:t>
        <a:bodyPr/>
        <a:lstStyle/>
        <a:p>
          <a:pPr algn="just"/>
          <a:endParaRPr lang="en-US" sz="2200">
            <a:latin typeface="Cambria" panose="02040503050406030204" pitchFamily="18" charset="0"/>
          </a:endParaRPr>
        </a:p>
      </dgm:t>
    </dgm:pt>
    <dgm:pt modelId="{E89D1576-1C84-A941-A5F3-6A6E595B57D7}" type="sibTrans" cxnId="{24914EDD-F887-F145-A25D-9C1F499EEC64}">
      <dgm:prSet/>
      <dgm:spPr/>
      <dgm:t>
        <a:bodyPr/>
        <a:lstStyle/>
        <a:p>
          <a:pPr algn="just"/>
          <a:endParaRPr lang="en-US" sz="2200">
            <a:latin typeface="Cambria" panose="02040503050406030204" pitchFamily="18" charset="0"/>
          </a:endParaRPr>
        </a:p>
      </dgm:t>
    </dgm:pt>
    <dgm:pt modelId="{097D4EAE-CD21-C547-B935-47F8B18B09F5}">
      <dgm:prSet custT="1"/>
      <dgm:spPr/>
      <dgm:t>
        <a:bodyPr/>
        <a:lstStyle/>
        <a:p>
          <a:pPr algn="just"/>
          <a:r>
            <a:rPr lang="en-US" sz="2200" dirty="0">
              <a:latin typeface="Cambria" panose="02040503050406030204" pitchFamily="18" charset="0"/>
            </a:rPr>
            <a:t>The chunks of memory</a:t>
          </a:r>
        </a:p>
      </dgm:t>
    </dgm:pt>
    <dgm:pt modelId="{87A55BF3-60A6-CA4A-952B-9DB7A9BFC901}" type="parTrans" cxnId="{00913CB1-9610-624A-BE9D-1C50FCC5CCE3}">
      <dgm:prSet/>
      <dgm:spPr/>
      <dgm:t>
        <a:bodyPr/>
        <a:lstStyle/>
        <a:p>
          <a:pPr algn="just"/>
          <a:endParaRPr lang="en-US" sz="2200">
            <a:latin typeface="Cambria" panose="02040503050406030204" pitchFamily="18" charset="0"/>
          </a:endParaRPr>
        </a:p>
      </dgm:t>
    </dgm:pt>
    <dgm:pt modelId="{5B396445-CB01-9443-9541-38B17C330104}" type="sibTrans" cxnId="{00913CB1-9610-624A-BE9D-1C50FCC5CCE3}">
      <dgm:prSet/>
      <dgm:spPr/>
      <dgm:t>
        <a:bodyPr/>
        <a:lstStyle/>
        <a:p>
          <a:pPr algn="just"/>
          <a:endParaRPr lang="en-US" sz="2200">
            <a:latin typeface="Cambria" panose="02040503050406030204" pitchFamily="18" charset="0"/>
          </a:endParaRPr>
        </a:p>
      </dgm:t>
    </dgm:pt>
    <dgm:pt modelId="{7427F0B0-35E5-664A-9214-512C0B3A33C3}" type="pres">
      <dgm:prSet presAssocID="{98984BBF-D090-D94A-958C-707853D134BE}" presName="Name0" presStyleCnt="0">
        <dgm:presLayoutVars>
          <dgm:dir/>
          <dgm:animLvl val="lvl"/>
          <dgm:resizeHandles val="exact"/>
        </dgm:presLayoutVars>
      </dgm:prSet>
      <dgm:spPr/>
    </dgm:pt>
    <dgm:pt modelId="{979F7F9E-BB7E-5E47-AEA2-74D0BA117F83}" type="pres">
      <dgm:prSet presAssocID="{64C5CEBC-1F30-5443-B794-80FF362A2AF0}" presName="composite" presStyleCnt="0"/>
      <dgm:spPr/>
    </dgm:pt>
    <dgm:pt modelId="{141F70A1-56B4-7C45-8D55-136594643679}" type="pres">
      <dgm:prSet presAssocID="{64C5CEBC-1F30-5443-B794-80FF362A2AF0}" presName="parTx" presStyleLbl="alignNode1" presStyleIdx="0" presStyleCnt="2">
        <dgm:presLayoutVars>
          <dgm:chMax val="0"/>
          <dgm:chPref val="0"/>
          <dgm:bulletEnabled val="1"/>
        </dgm:presLayoutVars>
      </dgm:prSet>
      <dgm:spPr/>
    </dgm:pt>
    <dgm:pt modelId="{46D6853D-8FF8-D64F-9F4D-3F18C7AC2088}" type="pres">
      <dgm:prSet presAssocID="{64C5CEBC-1F30-5443-B794-80FF362A2AF0}" presName="desTx" presStyleLbl="alignAccFollowNode1" presStyleIdx="0" presStyleCnt="2">
        <dgm:presLayoutVars>
          <dgm:bulletEnabled val="1"/>
        </dgm:presLayoutVars>
      </dgm:prSet>
      <dgm:spPr/>
    </dgm:pt>
    <dgm:pt modelId="{D2371063-AB88-2A4F-820E-F87872FE7F53}" type="pres">
      <dgm:prSet presAssocID="{0242CC9F-7F01-C541-AE84-95B60386F567}" presName="space" presStyleCnt="0"/>
      <dgm:spPr/>
    </dgm:pt>
    <dgm:pt modelId="{3AA422C0-DB0A-694E-A997-DBCDCCB90F7D}" type="pres">
      <dgm:prSet presAssocID="{5BAEB20B-3695-E348-9F13-AECB8D7EFA27}" presName="composite" presStyleCnt="0"/>
      <dgm:spPr/>
    </dgm:pt>
    <dgm:pt modelId="{E43E3212-8A7F-3040-93CF-F261BAF43BC6}" type="pres">
      <dgm:prSet presAssocID="{5BAEB20B-3695-E348-9F13-AECB8D7EFA27}" presName="parTx" presStyleLbl="alignNode1" presStyleIdx="1" presStyleCnt="2">
        <dgm:presLayoutVars>
          <dgm:chMax val="0"/>
          <dgm:chPref val="0"/>
          <dgm:bulletEnabled val="1"/>
        </dgm:presLayoutVars>
      </dgm:prSet>
      <dgm:spPr/>
    </dgm:pt>
    <dgm:pt modelId="{A1162212-C3C8-3A47-829A-648CCE353B98}" type="pres">
      <dgm:prSet presAssocID="{5BAEB20B-3695-E348-9F13-AECB8D7EFA27}" presName="desTx" presStyleLbl="alignAccFollowNode1" presStyleIdx="1" presStyleCnt="2">
        <dgm:presLayoutVars>
          <dgm:bulletEnabled val="1"/>
        </dgm:presLayoutVars>
      </dgm:prSet>
      <dgm:spPr/>
    </dgm:pt>
  </dgm:ptLst>
  <dgm:cxnLst>
    <dgm:cxn modelId="{06296820-B03B-4D12-8F27-A3936F4818AE}" type="presOf" srcId="{64C5CEBC-1F30-5443-B794-80FF362A2AF0}" destId="{141F70A1-56B4-7C45-8D55-136594643679}" srcOrd="0" destOrd="0" presId="urn:microsoft.com/office/officeart/2005/8/layout/hList1"/>
    <dgm:cxn modelId="{74DF4162-BDC2-044A-BC90-1D56E973C6EA}" srcId="{64C5CEBC-1F30-5443-B794-80FF362A2AF0}" destId="{7AA8A9FF-58E2-CB47-ADA1-DE9E3BDCDC0F}" srcOrd="0" destOrd="0" parTransId="{C2FDA75E-5210-994A-B144-69E8807A517E}" sibTransId="{D0788B77-3E9F-4D46-8831-D6285F658A86}"/>
    <dgm:cxn modelId="{3580C164-ECEB-445D-AF9D-D2230DC8D463}" type="presOf" srcId="{097D4EAE-CD21-C547-B935-47F8B18B09F5}" destId="{A1162212-C3C8-3A47-829A-648CCE353B98}" srcOrd="0" destOrd="0" presId="urn:microsoft.com/office/officeart/2005/8/layout/hList1"/>
    <dgm:cxn modelId="{B3689970-B6AA-F841-8AA9-BF33FA1007D0}" srcId="{98984BBF-D090-D94A-958C-707853D134BE}" destId="{64C5CEBC-1F30-5443-B794-80FF362A2AF0}" srcOrd="0" destOrd="0" parTransId="{BE0C5935-86C3-CE49-BC7C-DB3DC9A56DBA}" sibTransId="{0242CC9F-7F01-C541-AE84-95B60386F567}"/>
    <dgm:cxn modelId="{575CEF8C-A0F2-4E3B-B98A-C176436A5161}" type="presOf" srcId="{5BAEB20B-3695-E348-9F13-AECB8D7EFA27}" destId="{E43E3212-8A7F-3040-93CF-F261BAF43BC6}" srcOrd="0" destOrd="0" presId="urn:microsoft.com/office/officeart/2005/8/layout/hList1"/>
    <dgm:cxn modelId="{00913CB1-9610-624A-BE9D-1C50FCC5CCE3}" srcId="{5BAEB20B-3695-E348-9F13-AECB8D7EFA27}" destId="{097D4EAE-CD21-C547-B935-47F8B18B09F5}" srcOrd="0" destOrd="0" parTransId="{87A55BF3-60A6-CA4A-952B-9DB7A9BFC901}" sibTransId="{5B396445-CB01-9443-9541-38B17C330104}"/>
    <dgm:cxn modelId="{E085CFBD-ABCB-4791-8B68-A34904C71665}" type="presOf" srcId="{98984BBF-D090-D94A-958C-707853D134BE}" destId="{7427F0B0-35E5-664A-9214-512C0B3A33C3}" srcOrd="0" destOrd="0" presId="urn:microsoft.com/office/officeart/2005/8/layout/hList1"/>
    <dgm:cxn modelId="{24914EDD-F887-F145-A25D-9C1F499EEC64}" srcId="{98984BBF-D090-D94A-958C-707853D134BE}" destId="{5BAEB20B-3695-E348-9F13-AECB8D7EFA27}" srcOrd="1" destOrd="0" parTransId="{F35B4B62-4741-964F-9F55-8BAE5A6BA9A5}" sibTransId="{E89D1576-1C84-A941-A5F3-6A6E595B57D7}"/>
    <dgm:cxn modelId="{0AF391F9-00B4-438C-92A5-3A6D2AFBA470}" type="presOf" srcId="{7AA8A9FF-58E2-CB47-ADA1-DE9E3BDCDC0F}" destId="{46D6853D-8FF8-D64F-9F4D-3F18C7AC2088}" srcOrd="0" destOrd="0" presId="urn:microsoft.com/office/officeart/2005/8/layout/hList1"/>
    <dgm:cxn modelId="{F71D69D2-1353-40F9-8BC3-C17865C244AE}" type="presParOf" srcId="{7427F0B0-35E5-664A-9214-512C0B3A33C3}" destId="{979F7F9E-BB7E-5E47-AEA2-74D0BA117F83}" srcOrd="0" destOrd="0" presId="urn:microsoft.com/office/officeart/2005/8/layout/hList1"/>
    <dgm:cxn modelId="{CE841EAD-A323-408F-AA59-2F9AE445E27A}" type="presParOf" srcId="{979F7F9E-BB7E-5E47-AEA2-74D0BA117F83}" destId="{141F70A1-56B4-7C45-8D55-136594643679}" srcOrd="0" destOrd="0" presId="urn:microsoft.com/office/officeart/2005/8/layout/hList1"/>
    <dgm:cxn modelId="{FE30FE39-B661-40F5-BBAB-01ED35C216F0}" type="presParOf" srcId="{979F7F9E-BB7E-5E47-AEA2-74D0BA117F83}" destId="{46D6853D-8FF8-D64F-9F4D-3F18C7AC2088}" srcOrd="1" destOrd="0" presId="urn:microsoft.com/office/officeart/2005/8/layout/hList1"/>
    <dgm:cxn modelId="{FECC254B-1BAF-4151-A618-9FB6AD0FF5FE}" type="presParOf" srcId="{7427F0B0-35E5-664A-9214-512C0B3A33C3}" destId="{D2371063-AB88-2A4F-820E-F87872FE7F53}" srcOrd="1" destOrd="0" presId="urn:microsoft.com/office/officeart/2005/8/layout/hList1"/>
    <dgm:cxn modelId="{9810BCFB-9504-4AE8-85ED-6401941821AE}" type="presParOf" srcId="{7427F0B0-35E5-664A-9214-512C0B3A33C3}" destId="{3AA422C0-DB0A-694E-A997-DBCDCCB90F7D}" srcOrd="2" destOrd="0" presId="urn:microsoft.com/office/officeart/2005/8/layout/hList1"/>
    <dgm:cxn modelId="{D63A96EA-23C2-48E8-83F0-0D1CD304080E}" type="presParOf" srcId="{3AA422C0-DB0A-694E-A997-DBCDCCB90F7D}" destId="{E43E3212-8A7F-3040-93CF-F261BAF43BC6}" srcOrd="0" destOrd="0" presId="urn:microsoft.com/office/officeart/2005/8/layout/hList1"/>
    <dgm:cxn modelId="{CD4B48FD-1C62-4812-AF1E-50C7232B98DD}" type="presParOf" srcId="{3AA422C0-DB0A-694E-A997-DBCDCCB90F7D}" destId="{A1162212-C3C8-3A47-829A-648CCE353B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7859FB-537D-FB4D-86DC-1559375A0870}"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E2E857DE-14DF-4348-B91D-6B07A32100CA}">
      <dgm:prSet custT="1"/>
      <dgm:spPr/>
      <dgm:t>
        <a:bodyPr/>
        <a:lstStyle/>
        <a:p>
          <a:pPr rtl="0"/>
          <a:r>
            <a:rPr lang="en-US" sz="3000" dirty="0">
              <a:latin typeface="Cambria" panose="02040503050406030204" pitchFamily="18" charset="0"/>
            </a:rPr>
            <a:t>Real memory</a:t>
          </a:r>
        </a:p>
      </dgm:t>
    </dgm:pt>
    <dgm:pt modelId="{B1CDA7D0-5EEB-754D-8735-96223C8C1E85}" type="parTrans" cxnId="{427B5CC2-79CD-224D-9F6B-D563C5F8D2FC}">
      <dgm:prSet/>
      <dgm:spPr/>
      <dgm:t>
        <a:bodyPr/>
        <a:lstStyle/>
        <a:p>
          <a:endParaRPr lang="en-US" sz="2400">
            <a:latin typeface="Cambria" panose="02040503050406030204" pitchFamily="18" charset="0"/>
          </a:endParaRPr>
        </a:p>
      </dgm:t>
    </dgm:pt>
    <dgm:pt modelId="{9D638945-8C30-E040-B572-E076D16608C3}" type="sibTrans" cxnId="{427B5CC2-79CD-224D-9F6B-D563C5F8D2FC}">
      <dgm:prSet/>
      <dgm:spPr/>
      <dgm:t>
        <a:bodyPr/>
        <a:lstStyle/>
        <a:p>
          <a:endParaRPr lang="en-US" sz="2400">
            <a:latin typeface="Cambria" panose="02040503050406030204" pitchFamily="18" charset="0"/>
          </a:endParaRPr>
        </a:p>
      </dgm:t>
    </dgm:pt>
    <dgm:pt modelId="{8F252449-EE3C-D64E-8051-BC1E354AA83D}">
      <dgm:prSet custT="1"/>
      <dgm:spPr/>
      <dgm:t>
        <a:bodyPr/>
        <a:lstStyle/>
        <a:p>
          <a:pPr rtl="0"/>
          <a:r>
            <a:rPr lang="en-US" sz="2400" dirty="0">
              <a:latin typeface="Cambria" panose="02040503050406030204" pitchFamily="18" charset="0"/>
            </a:rPr>
            <a:t>main memory, the actual RAM</a:t>
          </a:r>
        </a:p>
      </dgm:t>
    </dgm:pt>
    <dgm:pt modelId="{023BD5FB-C6E0-8C4C-B8F2-61E800B01AC1}" type="parTrans" cxnId="{E92209DB-E2AF-CB4B-8054-53C33523BA4C}">
      <dgm:prSet/>
      <dgm:spPr/>
      <dgm:t>
        <a:bodyPr/>
        <a:lstStyle/>
        <a:p>
          <a:endParaRPr lang="en-US" sz="2400">
            <a:latin typeface="Cambria" panose="02040503050406030204" pitchFamily="18" charset="0"/>
          </a:endParaRPr>
        </a:p>
      </dgm:t>
    </dgm:pt>
    <dgm:pt modelId="{4A373626-DB19-C640-B2F1-6E3294EAFDFB}" type="sibTrans" cxnId="{E92209DB-E2AF-CB4B-8054-53C33523BA4C}">
      <dgm:prSet/>
      <dgm:spPr/>
      <dgm:t>
        <a:bodyPr/>
        <a:lstStyle/>
        <a:p>
          <a:endParaRPr lang="en-US" sz="2400">
            <a:latin typeface="Cambria" panose="02040503050406030204" pitchFamily="18" charset="0"/>
          </a:endParaRPr>
        </a:p>
      </dgm:t>
    </dgm:pt>
    <dgm:pt modelId="{1449C7A1-436E-4746-A320-3E622DC380B6}">
      <dgm:prSet custT="1"/>
      <dgm:spPr/>
      <dgm:t>
        <a:bodyPr/>
        <a:lstStyle/>
        <a:p>
          <a:pPr rtl="0"/>
          <a:r>
            <a:rPr lang="en-US" sz="3000" dirty="0">
              <a:latin typeface="Cambria" panose="02040503050406030204" pitchFamily="18" charset="0"/>
            </a:rPr>
            <a:t>Virtual memory</a:t>
          </a:r>
        </a:p>
      </dgm:t>
    </dgm:pt>
    <dgm:pt modelId="{99D0015B-9991-C54E-AB72-7F0F589EE25C}" type="parTrans" cxnId="{52DAC1B0-1107-BB49-9178-24431B8E229C}">
      <dgm:prSet/>
      <dgm:spPr/>
      <dgm:t>
        <a:bodyPr/>
        <a:lstStyle/>
        <a:p>
          <a:endParaRPr lang="en-US" sz="2400">
            <a:latin typeface="Cambria" panose="02040503050406030204" pitchFamily="18" charset="0"/>
          </a:endParaRPr>
        </a:p>
      </dgm:t>
    </dgm:pt>
    <dgm:pt modelId="{F4F0F1E7-BB68-C843-A4B2-BEB1A3169005}" type="sibTrans" cxnId="{52DAC1B0-1107-BB49-9178-24431B8E229C}">
      <dgm:prSet/>
      <dgm:spPr/>
      <dgm:t>
        <a:bodyPr/>
        <a:lstStyle/>
        <a:p>
          <a:endParaRPr lang="en-US" sz="2400">
            <a:latin typeface="Cambria" panose="02040503050406030204" pitchFamily="18" charset="0"/>
          </a:endParaRPr>
        </a:p>
      </dgm:t>
    </dgm:pt>
    <dgm:pt modelId="{68369A64-CB91-8542-8C21-2E99583CE32E}">
      <dgm:prSet custT="1"/>
      <dgm:spPr/>
      <dgm:t>
        <a:bodyPr/>
        <a:lstStyle/>
        <a:p>
          <a:pPr algn="l" rtl="0"/>
          <a:r>
            <a:rPr lang="en-US" sz="2400" dirty="0">
              <a:latin typeface="Cambria" panose="02040503050406030204" pitchFamily="18" charset="0"/>
            </a:rPr>
            <a:t>memory on disk</a:t>
          </a:r>
        </a:p>
      </dgm:t>
    </dgm:pt>
    <dgm:pt modelId="{D2FF24D7-9AF5-334B-992A-74C018C14DEA}" type="parTrans" cxnId="{032D7F8F-205B-9C49-85D4-DC3F06D6E99C}">
      <dgm:prSet/>
      <dgm:spPr/>
      <dgm:t>
        <a:bodyPr/>
        <a:lstStyle/>
        <a:p>
          <a:endParaRPr lang="en-US" sz="2400">
            <a:latin typeface="Cambria" panose="02040503050406030204" pitchFamily="18" charset="0"/>
          </a:endParaRPr>
        </a:p>
      </dgm:t>
    </dgm:pt>
    <dgm:pt modelId="{B66D837D-180E-3043-A9B6-2CC0F4C0D4AB}" type="sibTrans" cxnId="{032D7F8F-205B-9C49-85D4-DC3F06D6E99C}">
      <dgm:prSet/>
      <dgm:spPr/>
      <dgm:t>
        <a:bodyPr/>
        <a:lstStyle/>
        <a:p>
          <a:endParaRPr lang="en-US" sz="2400">
            <a:latin typeface="Cambria" panose="02040503050406030204" pitchFamily="18" charset="0"/>
          </a:endParaRPr>
        </a:p>
      </dgm:t>
    </dgm:pt>
    <dgm:pt modelId="{DA9F44CD-3DEE-2648-B9C1-FC414EB33E1C}">
      <dgm:prSet custT="1"/>
      <dgm:spPr/>
      <dgm:t>
        <a:bodyPr/>
        <a:lstStyle/>
        <a:p>
          <a:pPr algn="just" rtl="0"/>
          <a:r>
            <a:rPr lang="en-US" sz="2400" dirty="0">
              <a:latin typeface="Cambria" panose="02040503050406030204" pitchFamily="18" charset="0"/>
            </a:rPr>
            <a:t>allows for effective multiprogramming and relieves the user of tight constraints of main memory</a:t>
          </a:r>
        </a:p>
      </dgm:t>
    </dgm:pt>
    <dgm:pt modelId="{22117FDD-9410-2245-9E6D-04174AC588DB}" type="parTrans" cxnId="{2195229B-4B4B-C144-8B41-2F0CB62A66E7}">
      <dgm:prSet/>
      <dgm:spPr/>
      <dgm:t>
        <a:bodyPr/>
        <a:lstStyle/>
        <a:p>
          <a:endParaRPr lang="en-US" sz="2400">
            <a:latin typeface="Cambria" panose="02040503050406030204" pitchFamily="18" charset="0"/>
          </a:endParaRPr>
        </a:p>
      </dgm:t>
    </dgm:pt>
    <dgm:pt modelId="{EA65894C-3CBC-D841-A9C5-6BFBCD6B1915}" type="sibTrans" cxnId="{2195229B-4B4B-C144-8B41-2F0CB62A66E7}">
      <dgm:prSet/>
      <dgm:spPr/>
      <dgm:t>
        <a:bodyPr/>
        <a:lstStyle/>
        <a:p>
          <a:endParaRPr lang="en-US" sz="2400">
            <a:latin typeface="Cambria" panose="02040503050406030204" pitchFamily="18" charset="0"/>
          </a:endParaRPr>
        </a:p>
      </dgm:t>
    </dgm:pt>
    <dgm:pt modelId="{3CE6DC36-FC41-5E40-8131-DD747754EB44}" type="pres">
      <dgm:prSet presAssocID="{817859FB-537D-FB4D-86DC-1559375A0870}" presName="linear" presStyleCnt="0">
        <dgm:presLayoutVars>
          <dgm:animLvl val="lvl"/>
          <dgm:resizeHandles val="exact"/>
        </dgm:presLayoutVars>
      </dgm:prSet>
      <dgm:spPr/>
    </dgm:pt>
    <dgm:pt modelId="{BD13733E-C04A-EA45-8EF6-269FCC54FC47}" type="pres">
      <dgm:prSet presAssocID="{E2E857DE-14DF-4348-B91D-6B07A32100CA}" presName="parentText" presStyleLbl="node1" presStyleIdx="0" presStyleCnt="2" custScaleX="62963" custScaleY="72886" custLinFactNeighborX="-17593" custLinFactNeighborY="-9044">
        <dgm:presLayoutVars>
          <dgm:chMax val="0"/>
          <dgm:bulletEnabled val="1"/>
        </dgm:presLayoutVars>
      </dgm:prSet>
      <dgm:spPr/>
    </dgm:pt>
    <dgm:pt modelId="{355A92D4-4A5C-1145-9A43-C84F772689C4}" type="pres">
      <dgm:prSet presAssocID="{E2E857DE-14DF-4348-B91D-6B07A32100CA}" presName="childText" presStyleLbl="revTx" presStyleIdx="0" presStyleCnt="2">
        <dgm:presLayoutVars>
          <dgm:bulletEnabled val="1"/>
        </dgm:presLayoutVars>
      </dgm:prSet>
      <dgm:spPr/>
    </dgm:pt>
    <dgm:pt modelId="{6DD79EB9-FB07-7449-9D0E-1A313A854F95}" type="pres">
      <dgm:prSet presAssocID="{1449C7A1-436E-4746-A320-3E622DC380B6}" presName="parentText" presStyleLbl="node1" presStyleIdx="1" presStyleCnt="2" custScaleX="62963" custScaleY="78618" custLinFactNeighborX="-17593" custLinFactNeighborY="-14079">
        <dgm:presLayoutVars>
          <dgm:chMax val="0"/>
          <dgm:bulletEnabled val="1"/>
        </dgm:presLayoutVars>
      </dgm:prSet>
      <dgm:spPr/>
    </dgm:pt>
    <dgm:pt modelId="{4EA5743A-2202-F84D-AC53-A30237DF7D41}" type="pres">
      <dgm:prSet presAssocID="{1449C7A1-436E-4746-A320-3E622DC380B6}" presName="childText" presStyleLbl="revTx" presStyleIdx="1" presStyleCnt="2" custScaleY="179954" custLinFactNeighborY="-4158">
        <dgm:presLayoutVars>
          <dgm:bulletEnabled val="1"/>
        </dgm:presLayoutVars>
      </dgm:prSet>
      <dgm:spPr/>
    </dgm:pt>
  </dgm:ptLst>
  <dgm:cxnLst>
    <dgm:cxn modelId="{967C1875-57C0-40BD-9CC7-5C416AB427DB}" type="presOf" srcId="{8F252449-EE3C-D64E-8051-BC1E354AA83D}" destId="{355A92D4-4A5C-1145-9A43-C84F772689C4}" srcOrd="0" destOrd="0" presId="urn:microsoft.com/office/officeart/2005/8/layout/vList2"/>
    <dgm:cxn modelId="{788D0B87-7454-4BF3-B0E5-A972E4B92143}" type="presOf" srcId="{68369A64-CB91-8542-8C21-2E99583CE32E}" destId="{4EA5743A-2202-F84D-AC53-A30237DF7D41}" srcOrd="0" destOrd="0" presId="urn:microsoft.com/office/officeart/2005/8/layout/vList2"/>
    <dgm:cxn modelId="{482D5D8F-A579-4D2D-B2F2-E53E080804AB}" type="presOf" srcId="{E2E857DE-14DF-4348-B91D-6B07A32100CA}" destId="{BD13733E-C04A-EA45-8EF6-269FCC54FC47}" srcOrd="0" destOrd="0" presId="urn:microsoft.com/office/officeart/2005/8/layout/vList2"/>
    <dgm:cxn modelId="{032D7F8F-205B-9C49-85D4-DC3F06D6E99C}" srcId="{1449C7A1-436E-4746-A320-3E622DC380B6}" destId="{68369A64-CB91-8542-8C21-2E99583CE32E}" srcOrd="0" destOrd="0" parTransId="{D2FF24D7-9AF5-334B-992A-74C018C14DEA}" sibTransId="{B66D837D-180E-3043-A9B6-2CC0F4C0D4AB}"/>
    <dgm:cxn modelId="{2195229B-4B4B-C144-8B41-2F0CB62A66E7}" srcId="{1449C7A1-436E-4746-A320-3E622DC380B6}" destId="{DA9F44CD-3DEE-2648-B9C1-FC414EB33E1C}" srcOrd="1" destOrd="0" parTransId="{22117FDD-9410-2245-9E6D-04174AC588DB}" sibTransId="{EA65894C-3CBC-D841-A9C5-6BFBCD6B1915}"/>
    <dgm:cxn modelId="{448CE1A0-5B9E-4685-83F5-25C41520351D}" type="presOf" srcId="{DA9F44CD-3DEE-2648-B9C1-FC414EB33E1C}" destId="{4EA5743A-2202-F84D-AC53-A30237DF7D41}" srcOrd="0" destOrd="1" presId="urn:microsoft.com/office/officeart/2005/8/layout/vList2"/>
    <dgm:cxn modelId="{52DAC1B0-1107-BB49-9178-24431B8E229C}" srcId="{817859FB-537D-FB4D-86DC-1559375A0870}" destId="{1449C7A1-436E-4746-A320-3E622DC380B6}" srcOrd="1" destOrd="0" parTransId="{99D0015B-9991-C54E-AB72-7F0F589EE25C}" sibTransId="{F4F0F1E7-BB68-C843-A4B2-BEB1A3169005}"/>
    <dgm:cxn modelId="{427B5CC2-79CD-224D-9F6B-D563C5F8D2FC}" srcId="{817859FB-537D-FB4D-86DC-1559375A0870}" destId="{E2E857DE-14DF-4348-B91D-6B07A32100CA}" srcOrd="0" destOrd="0" parTransId="{B1CDA7D0-5EEB-754D-8735-96223C8C1E85}" sibTransId="{9D638945-8C30-E040-B572-E076D16608C3}"/>
    <dgm:cxn modelId="{4A0202DB-B5D8-45B7-A622-79CE8F3CBC1D}" type="presOf" srcId="{817859FB-537D-FB4D-86DC-1559375A0870}" destId="{3CE6DC36-FC41-5E40-8131-DD747754EB44}" srcOrd="0" destOrd="0" presId="urn:microsoft.com/office/officeart/2005/8/layout/vList2"/>
    <dgm:cxn modelId="{E92209DB-E2AF-CB4B-8054-53C33523BA4C}" srcId="{E2E857DE-14DF-4348-B91D-6B07A32100CA}" destId="{8F252449-EE3C-D64E-8051-BC1E354AA83D}" srcOrd="0" destOrd="0" parTransId="{023BD5FB-C6E0-8C4C-B8F2-61E800B01AC1}" sibTransId="{4A373626-DB19-C640-B2F1-6E3294EAFDFB}"/>
    <dgm:cxn modelId="{E2BCEFEC-B1D5-45E1-9C32-9BDD9C80A25F}" type="presOf" srcId="{1449C7A1-436E-4746-A320-3E622DC380B6}" destId="{6DD79EB9-FB07-7449-9D0E-1A313A854F95}" srcOrd="0" destOrd="0" presId="urn:microsoft.com/office/officeart/2005/8/layout/vList2"/>
    <dgm:cxn modelId="{227F05C4-6DA8-4AE7-B61B-85D541D48DC3}" type="presParOf" srcId="{3CE6DC36-FC41-5E40-8131-DD747754EB44}" destId="{BD13733E-C04A-EA45-8EF6-269FCC54FC47}" srcOrd="0" destOrd="0" presId="urn:microsoft.com/office/officeart/2005/8/layout/vList2"/>
    <dgm:cxn modelId="{B78D38B1-B099-400B-9838-163278D7DE2A}" type="presParOf" srcId="{3CE6DC36-FC41-5E40-8131-DD747754EB44}" destId="{355A92D4-4A5C-1145-9A43-C84F772689C4}" srcOrd="1" destOrd="0" presId="urn:microsoft.com/office/officeart/2005/8/layout/vList2"/>
    <dgm:cxn modelId="{20C34285-F1CC-406A-B17C-B68FFF506AE0}" type="presParOf" srcId="{3CE6DC36-FC41-5E40-8131-DD747754EB44}" destId="{6DD79EB9-FB07-7449-9D0E-1A313A854F95}" srcOrd="2" destOrd="0" presId="urn:microsoft.com/office/officeart/2005/8/layout/vList2"/>
    <dgm:cxn modelId="{B8EF13AD-1AE0-450F-98F7-D3279488D8C7}" type="presParOf" srcId="{3CE6DC36-FC41-5E40-8131-DD747754EB44}" destId="{4EA5743A-2202-F84D-AC53-A30237DF7D4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5E42422-30B8-7145-AC45-A97345BECA97}" type="doc">
      <dgm:prSet loTypeId="urn:microsoft.com/office/officeart/2005/8/layout/radial6" loCatId="cycle" qsTypeId="urn:microsoft.com/office/officeart/2005/8/quickstyle/simple4" qsCatId="simple" csTypeId="urn:microsoft.com/office/officeart/2005/8/colors/colorful1" csCatId="colorful" phldr="1"/>
      <dgm:spPr/>
      <dgm:t>
        <a:bodyPr/>
        <a:lstStyle/>
        <a:p>
          <a:endParaRPr lang="en-US"/>
        </a:p>
      </dgm:t>
    </dgm:pt>
    <dgm:pt modelId="{7FE5BBEE-220B-D443-BE6C-37118C441C07}">
      <dgm:prSet custT="1"/>
      <dgm:spPr/>
      <dgm:t>
        <a:bodyPr/>
        <a:lstStyle/>
        <a:p>
          <a:pPr rtl="0"/>
          <a:r>
            <a:rPr lang="en-US" sz="2300" dirty="0">
              <a:latin typeface="Calisto MT" panose="02040603050505030304" pitchFamily="18" charset="0"/>
            </a:rPr>
            <a:t>A state in which the system spends most of its time swapping process pieces rather than executing instructions</a:t>
          </a:r>
        </a:p>
      </dgm:t>
    </dgm:pt>
    <dgm:pt modelId="{9B2380A5-65EC-E142-9220-E61D3A3D0548}" type="parTrans" cxnId="{E0F565FC-4162-DC41-83C3-F43DCF020C2B}">
      <dgm:prSet/>
      <dgm:spPr/>
      <dgm:t>
        <a:bodyPr/>
        <a:lstStyle/>
        <a:p>
          <a:endParaRPr lang="en-US" sz="2300">
            <a:latin typeface="Calisto MT" panose="02040603050505030304" pitchFamily="18" charset="0"/>
          </a:endParaRPr>
        </a:p>
      </dgm:t>
    </dgm:pt>
    <dgm:pt modelId="{3CC8AAAC-E7C2-9142-9DFE-FD06660832E6}" type="sibTrans" cxnId="{E0F565FC-4162-DC41-83C3-F43DCF020C2B}">
      <dgm:prSet/>
      <dgm:spPr/>
      <dgm:t>
        <a:bodyPr/>
        <a:lstStyle/>
        <a:p>
          <a:endParaRPr lang="en-US" sz="2300">
            <a:latin typeface="Calisto MT" panose="02040603050505030304" pitchFamily="18" charset="0"/>
          </a:endParaRPr>
        </a:p>
      </dgm:t>
    </dgm:pt>
    <dgm:pt modelId="{C6D5CAE6-89A9-A847-9C0C-17D39BB401D3}">
      <dgm:prSet custT="1"/>
      <dgm:spPr/>
      <dgm:t>
        <a:bodyPr/>
        <a:lstStyle/>
        <a:p>
          <a:pPr rtl="0"/>
          <a:r>
            <a:rPr lang="en-US" sz="2300" dirty="0">
              <a:latin typeface="Calisto MT" panose="02040603050505030304" pitchFamily="18" charset="0"/>
            </a:rPr>
            <a:t>To avoid this, the operating system tries to guess, based on recent history, which pieces are least likely to be used in the near future</a:t>
          </a:r>
        </a:p>
      </dgm:t>
    </dgm:pt>
    <dgm:pt modelId="{1841C1C7-1EA6-F34E-ACB9-3F7354DCA307}" type="parTrans" cxnId="{EAB2EF60-2301-5548-BCF3-98905A1C328C}">
      <dgm:prSet/>
      <dgm:spPr/>
      <dgm:t>
        <a:bodyPr/>
        <a:lstStyle/>
        <a:p>
          <a:endParaRPr lang="en-US" sz="2300">
            <a:latin typeface="Calisto MT" panose="02040603050505030304" pitchFamily="18" charset="0"/>
          </a:endParaRPr>
        </a:p>
      </dgm:t>
    </dgm:pt>
    <dgm:pt modelId="{32217BDA-0801-A44B-80AA-3F713413AB4B}" type="sibTrans" cxnId="{EAB2EF60-2301-5548-BCF3-98905A1C328C}">
      <dgm:prSet/>
      <dgm:spPr/>
      <dgm:t>
        <a:bodyPr/>
        <a:lstStyle/>
        <a:p>
          <a:endParaRPr lang="en-US" sz="2300">
            <a:latin typeface="Calisto MT" panose="02040603050505030304" pitchFamily="18" charset="0"/>
          </a:endParaRPr>
        </a:p>
      </dgm:t>
    </dgm:pt>
    <dgm:pt modelId="{A92384D2-D1EF-384B-B06B-28D1EA834699}" type="pres">
      <dgm:prSet presAssocID="{F5E42422-30B8-7145-AC45-A97345BECA97}" presName="Name0" presStyleCnt="0">
        <dgm:presLayoutVars>
          <dgm:chMax val="1"/>
          <dgm:dir/>
          <dgm:animLvl val="ctr"/>
          <dgm:resizeHandles val="exact"/>
        </dgm:presLayoutVars>
      </dgm:prSet>
      <dgm:spPr/>
    </dgm:pt>
    <dgm:pt modelId="{C5DECD05-97D0-2848-845E-9EF3FF2F3AC3}" type="pres">
      <dgm:prSet presAssocID="{7FE5BBEE-220B-D443-BE6C-37118C441C07}" presName="centerShape" presStyleLbl="node0" presStyleIdx="0" presStyleCnt="1" custScaleX="168713" custScaleY="122902" custLinFactNeighborX="-14724" custLinFactNeighborY="-7021"/>
      <dgm:spPr/>
    </dgm:pt>
    <dgm:pt modelId="{F6A246D8-D41F-0441-BDEE-6B863BD8F125}" type="pres">
      <dgm:prSet presAssocID="{C6D5CAE6-89A9-A847-9C0C-17D39BB401D3}" presName="oneComp" presStyleCnt="0"/>
      <dgm:spPr/>
    </dgm:pt>
    <dgm:pt modelId="{4370057F-3C2D-4B46-A4AF-491C00B3268F}" type="pres">
      <dgm:prSet presAssocID="{C6D5CAE6-89A9-A847-9C0C-17D39BB401D3}" presName="dummyConnPt" presStyleCnt="0"/>
      <dgm:spPr/>
    </dgm:pt>
    <dgm:pt modelId="{0DE334B6-6615-2A4A-9DE0-59A931F2AE22}" type="pres">
      <dgm:prSet presAssocID="{C6D5CAE6-89A9-A847-9C0C-17D39BB401D3}" presName="oneNode" presStyleLbl="node1" presStyleIdx="0" presStyleCnt="1" custScaleX="272525" custScaleY="196320" custLinFactNeighborX="71616" custLinFactNeighborY="-38173">
        <dgm:presLayoutVars>
          <dgm:bulletEnabled val="1"/>
        </dgm:presLayoutVars>
      </dgm:prSet>
      <dgm:spPr/>
    </dgm:pt>
    <dgm:pt modelId="{12C24D3B-17D8-DC4C-AEB8-15E069D13B1D}" type="pres">
      <dgm:prSet presAssocID="{C6D5CAE6-89A9-A847-9C0C-17D39BB401D3}" presName="dummya" presStyleCnt="0"/>
      <dgm:spPr/>
    </dgm:pt>
    <dgm:pt modelId="{D26502E6-7618-BF42-A8E3-6F4B3C9FEDE3}" type="pres">
      <dgm:prSet presAssocID="{C6D5CAE6-89A9-A847-9C0C-17D39BB401D3}" presName="dummyb" presStyleCnt="0"/>
      <dgm:spPr/>
    </dgm:pt>
    <dgm:pt modelId="{7E7B9BC0-E8AD-D348-9FAB-6FBAFC47FB3B}" type="pres">
      <dgm:prSet presAssocID="{C6D5CAE6-89A9-A847-9C0C-17D39BB401D3}" presName="dummyc" presStyleCnt="0"/>
      <dgm:spPr/>
    </dgm:pt>
    <dgm:pt modelId="{27C19F38-3CF5-3C43-BEA1-8B8F89394CDE}" type="pres">
      <dgm:prSet presAssocID="{32217BDA-0801-A44B-80AA-3F713413AB4B}" presName="singleconn" presStyleLbl="sibTrans2D1" presStyleIdx="0" presStyleCnt="1" custLinFactNeighborX="-16657" custLinFactNeighborY="-6333"/>
      <dgm:spPr/>
    </dgm:pt>
  </dgm:ptLst>
  <dgm:cxnLst>
    <dgm:cxn modelId="{EAB2EF60-2301-5548-BCF3-98905A1C328C}" srcId="{7FE5BBEE-220B-D443-BE6C-37118C441C07}" destId="{C6D5CAE6-89A9-A847-9C0C-17D39BB401D3}" srcOrd="0" destOrd="0" parTransId="{1841C1C7-1EA6-F34E-ACB9-3F7354DCA307}" sibTransId="{32217BDA-0801-A44B-80AA-3F713413AB4B}"/>
    <dgm:cxn modelId="{C70FBE6E-CE32-4BD1-AA3B-4210B4A860C3}" type="presOf" srcId="{32217BDA-0801-A44B-80AA-3F713413AB4B}" destId="{27C19F38-3CF5-3C43-BEA1-8B8F89394CDE}" srcOrd="0" destOrd="0" presId="urn:microsoft.com/office/officeart/2005/8/layout/radial6"/>
    <dgm:cxn modelId="{E0B3438E-B6F0-48CC-86BA-9738987D5A17}" type="presOf" srcId="{C6D5CAE6-89A9-A847-9C0C-17D39BB401D3}" destId="{0DE334B6-6615-2A4A-9DE0-59A931F2AE22}" srcOrd="0" destOrd="0" presId="urn:microsoft.com/office/officeart/2005/8/layout/radial6"/>
    <dgm:cxn modelId="{072626C4-24C4-499E-9672-57CE829E85A2}" type="presOf" srcId="{F5E42422-30B8-7145-AC45-A97345BECA97}" destId="{A92384D2-D1EF-384B-B06B-28D1EA834699}" srcOrd="0" destOrd="0" presId="urn:microsoft.com/office/officeart/2005/8/layout/radial6"/>
    <dgm:cxn modelId="{9B95E5C9-4986-4A02-A73F-36D71153EDB7}" type="presOf" srcId="{7FE5BBEE-220B-D443-BE6C-37118C441C07}" destId="{C5DECD05-97D0-2848-845E-9EF3FF2F3AC3}" srcOrd="0" destOrd="0" presId="urn:microsoft.com/office/officeart/2005/8/layout/radial6"/>
    <dgm:cxn modelId="{E0F565FC-4162-DC41-83C3-F43DCF020C2B}" srcId="{F5E42422-30B8-7145-AC45-A97345BECA97}" destId="{7FE5BBEE-220B-D443-BE6C-37118C441C07}" srcOrd="0" destOrd="0" parTransId="{9B2380A5-65EC-E142-9220-E61D3A3D0548}" sibTransId="{3CC8AAAC-E7C2-9142-9DFE-FD06660832E6}"/>
    <dgm:cxn modelId="{6139DE19-4B3E-49C7-8946-5B43628E870F}" type="presParOf" srcId="{A92384D2-D1EF-384B-B06B-28D1EA834699}" destId="{C5DECD05-97D0-2848-845E-9EF3FF2F3AC3}" srcOrd="0" destOrd="0" presId="urn:microsoft.com/office/officeart/2005/8/layout/radial6"/>
    <dgm:cxn modelId="{B55CC73F-5B0D-40C0-9416-B2EAEA03EC78}" type="presParOf" srcId="{A92384D2-D1EF-384B-B06B-28D1EA834699}" destId="{F6A246D8-D41F-0441-BDEE-6B863BD8F125}" srcOrd="1" destOrd="0" presId="urn:microsoft.com/office/officeart/2005/8/layout/radial6"/>
    <dgm:cxn modelId="{6EDD57A6-0A3A-4C98-9221-545D98544C26}" type="presParOf" srcId="{F6A246D8-D41F-0441-BDEE-6B863BD8F125}" destId="{4370057F-3C2D-4B46-A4AF-491C00B3268F}" srcOrd="0" destOrd="0" presId="urn:microsoft.com/office/officeart/2005/8/layout/radial6"/>
    <dgm:cxn modelId="{EDEF905F-1BB6-48FA-A47B-B12304311C10}" type="presParOf" srcId="{F6A246D8-D41F-0441-BDEE-6B863BD8F125}" destId="{0DE334B6-6615-2A4A-9DE0-59A931F2AE22}" srcOrd="1" destOrd="0" presId="urn:microsoft.com/office/officeart/2005/8/layout/radial6"/>
    <dgm:cxn modelId="{964C8785-E259-4402-8795-5B31FB064FCD}" type="presParOf" srcId="{A92384D2-D1EF-384B-B06B-28D1EA834699}" destId="{12C24D3B-17D8-DC4C-AEB8-15E069D13B1D}" srcOrd="2" destOrd="0" presId="urn:microsoft.com/office/officeart/2005/8/layout/radial6"/>
    <dgm:cxn modelId="{FA896C2D-F96B-4ED2-897B-75432B72466C}" type="presParOf" srcId="{A92384D2-D1EF-384B-B06B-28D1EA834699}" destId="{D26502E6-7618-BF42-A8E3-6F4B3C9FEDE3}" srcOrd="3" destOrd="0" presId="urn:microsoft.com/office/officeart/2005/8/layout/radial6"/>
    <dgm:cxn modelId="{829BC300-3D58-46CC-8585-C23E67AF9CA9}" type="presParOf" srcId="{A92384D2-D1EF-384B-B06B-28D1EA834699}" destId="{7E7B9BC0-E8AD-D348-9FAB-6FBAFC47FB3B}" srcOrd="4" destOrd="0" presId="urn:microsoft.com/office/officeart/2005/8/layout/radial6"/>
    <dgm:cxn modelId="{602001AA-AF47-4F09-9D44-1FBC10F0BBAD}" type="presParOf" srcId="{A92384D2-D1EF-384B-B06B-28D1EA834699}" destId="{27C19F38-3CF5-3C43-BEA1-8B8F89394CDE}" srcOrd="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colorful1" csCatId="colorful" phldr="1"/>
      <dgm:spPr/>
    </dgm:pt>
    <dgm:pt modelId="{23084231-31CB-4743-B4A4-79D75B471C13}">
      <dgm:prSet phldrT="[Text]" custT="1"/>
      <dgm:spPr/>
      <dgm:t>
        <a:bodyPr/>
        <a:lstStyle/>
        <a:p>
          <a:r>
            <a:rPr lang="en-US" sz="2500" b="1" dirty="0">
              <a:latin typeface="Cambria" panose="02040503050406030204" pitchFamily="18" charset="0"/>
            </a:rPr>
            <a:t>Two main types:</a:t>
          </a:r>
        </a:p>
      </dgm:t>
    </dgm:pt>
    <dgm:pt modelId="{401E3C16-4AAC-704D-82E4-0D66DF61552E}" type="parTrans" cxnId="{BF33AFCF-4A2A-FE43-A8ED-38A099C1D8BC}">
      <dgm:prSet/>
      <dgm:spPr/>
      <dgm:t>
        <a:bodyPr/>
        <a:lstStyle/>
        <a:p>
          <a:endParaRPr lang="en-US" sz="2500" b="1">
            <a:latin typeface="Cambria" panose="02040503050406030204" pitchFamily="18" charset="0"/>
          </a:endParaRPr>
        </a:p>
      </dgm:t>
    </dgm:pt>
    <dgm:pt modelId="{692FF7BF-C0A4-674A-BF1F-0B151DCF5D64}" type="sibTrans" cxnId="{BF33AFCF-4A2A-FE43-A8ED-38A099C1D8BC}">
      <dgm:prSet/>
      <dgm:spPr/>
      <dgm:t>
        <a:bodyPr/>
        <a:lstStyle/>
        <a:p>
          <a:endParaRPr lang="en-US" sz="2500" b="1">
            <a:latin typeface="Cambria" panose="02040503050406030204" pitchFamily="18" charset="0"/>
          </a:endParaRPr>
        </a:p>
      </dgm:t>
    </dgm:pt>
    <dgm:pt modelId="{1DA8F05A-5B38-7A4B-A17B-66CF5B6872DE}">
      <dgm:prSet custT="1"/>
      <dgm:spPr/>
      <dgm:t>
        <a:bodyPr/>
        <a:lstStyle/>
        <a:p>
          <a:r>
            <a:rPr lang="en-US" sz="2500" b="1" dirty="0">
              <a:latin typeface="Cambria" panose="02040503050406030204" pitchFamily="18" charset="0"/>
            </a:rPr>
            <a:t>Demand Paging </a:t>
          </a:r>
        </a:p>
      </dgm:t>
    </dgm:pt>
    <dgm:pt modelId="{1D73C883-0270-7D43-A3D6-E088B19F4F0C}" type="parTrans" cxnId="{8166DABC-C6DB-E84B-B775-E9C5DA2FF9BF}">
      <dgm:prSet/>
      <dgm:spPr/>
      <dgm:t>
        <a:bodyPr/>
        <a:lstStyle/>
        <a:p>
          <a:endParaRPr lang="en-US" sz="2500" b="1">
            <a:latin typeface="Cambria" panose="02040503050406030204" pitchFamily="18" charset="0"/>
          </a:endParaRPr>
        </a:p>
      </dgm:t>
    </dgm:pt>
    <dgm:pt modelId="{F1121A77-6FE8-5E4F-A442-5C1A505C93F3}" type="sibTrans" cxnId="{8166DABC-C6DB-E84B-B775-E9C5DA2FF9BF}">
      <dgm:prSet/>
      <dgm:spPr/>
      <dgm:t>
        <a:bodyPr/>
        <a:lstStyle/>
        <a:p>
          <a:endParaRPr lang="en-US" sz="2500" b="1">
            <a:latin typeface="Cambria" panose="02040503050406030204" pitchFamily="18" charset="0"/>
          </a:endParaRPr>
        </a:p>
      </dgm:t>
    </dgm:pt>
    <dgm:pt modelId="{CC2EA49D-6FA8-6A47-B280-61DE471AFC17}">
      <dgm:prSet custT="1"/>
      <dgm:spPr/>
      <dgm:t>
        <a:bodyPr/>
        <a:lstStyle/>
        <a:p>
          <a:r>
            <a:rPr lang="en-US" sz="2500" b="1" dirty="0" err="1">
              <a:latin typeface="Cambria" panose="02040503050406030204" pitchFamily="18" charset="0"/>
            </a:rPr>
            <a:t>Prepaging</a:t>
          </a:r>
          <a:endParaRPr lang="en-US" sz="2500" b="1" dirty="0">
            <a:latin typeface="Cambria" panose="02040503050406030204" pitchFamily="18" charset="0"/>
          </a:endParaRPr>
        </a:p>
      </dgm:t>
    </dgm:pt>
    <dgm:pt modelId="{171EE2B2-D007-7D47-8175-5BDD56D3449B}" type="parTrans" cxnId="{B1F7B894-93BA-2548-A9A3-AB31E3BCC975}">
      <dgm:prSet/>
      <dgm:spPr/>
      <dgm:t>
        <a:bodyPr/>
        <a:lstStyle/>
        <a:p>
          <a:endParaRPr lang="en-US" sz="2500" b="1">
            <a:latin typeface="Cambria" panose="02040503050406030204" pitchFamily="18" charset="0"/>
          </a:endParaRPr>
        </a:p>
      </dgm:t>
    </dgm:pt>
    <dgm:pt modelId="{134C7CA8-BAE9-DB47-AB35-D07CD95CDBF0}" type="sibTrans" cxnId="{B1F7B894-93BA-2548-A9A3-AB31E3BCC975}">
      <dgm:prSet/>
      <dgm:spPr/>
      <dgm:t>
        <a:bodyPr/>
        <a:lstStyle/>
        <a:p>
          <a:endParaRPr lang="en-US" sz="2500" b="1">
            <a:latin typeface="Cambria" panose="02040503050406030204" pitchFamily="18" charset="0"/>
          </a:endParaRPr>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2678C310-2EEC-46C6-9AE8-E37A5307A3C3}" type="presOf" srcId="{CC2EA49D-6FA8-6A47-B280-61DE471AFC17}" destId="{343A2062-4385-2E48-AA5A-BF53FA94A158}" srcOrd="0" destOrd="0" presId="urn:microsoft.com/office/officeart/2005/8/layout/hierarchy6"/>
    <dgm:cxn modelId="{9776BC3A-7890-4772-B716-EF863C908CF8}" type="presOf" srcId="{1DA8F05A-5B38-7A4B-A17B-66CF5B6872DE}" destId="{A27BAF8F-2698-424F-B03A-2E28D1896C52}" srcOrd="0" destOrd="0" presId="urn:microsoft.com/office/officeart/2005/8/layout/hierarchy6"/>
    <dgm:cxn modelId="{473F607D-0A47-4339-86FD-6568228148EA}" type="presOf" srcId="{FE35E02B-71EA-A248-A9D1-2F965A2C7B31}" destId="{BF8FBDCF-9F23-B04B-9764-EDEEC6AE3CC3}" srcOrd="0" destOrd="0" presId="urn:microsoft.com/office/officeart/2005/8/layout/hierarchy6"/>
    <dgm:cxn modelId="{DD9A6B85-01EA-4C62-93D9-0D4A227422FF}" type="presOf" srcId="{171EE2B2-D007-7D47-8175-5BDD56D3449B}" destId="{91D0E1FC-3442-2845-AFA8-8E8BBBCA9554}" srcOrd="0" destOrd="0" presId="urn:microsoft.com/office/officeart/2005/8/layout/hierarchy6"/>
    <dgm:cxn modelId="{B1F7B894-93BA-2548-A9A3-AB31E3BCC975}" srcId="{23084231-31CB-4743-B4A4-79D75B471C13}" destId="{CC2EA49D-6FA8-6A47-B280-61DE471AFC17}" srcOrd="1" destOrd="0" parTransId="{171EE2B2-D007-7D47-8175-5BDD56D3449B}" sibTransId="{134C7CA8-BAE9-DB47-AB35-D07CD95CDBF0}"/>
    <dgm:cxn modelId="{8BB611A1-2740-42E7-9B5E-3D109BBD20ED}" type="presOf" srcId="{1D73C883-0270-7D43-A3D6-E088B19F4F0C}" destId="{7FC00B2B-D0BE-C64D-B097-B67C2E9E9C42}" srcOrd="0" destOrd="0" presId="urn:microsoft.com/office/officeart/2005/8/layout/hierarchy6"/>
    <dgm:cxn modelId="{7A6599B5-6D74-4AA4-9BA2-8A1AF8650AE4}" type="presOf" srcId="{23084231-31CB-4743-B4A4-79D75B471C13}" destId="{47D2CDED-EA25-D245-9A3E-EE424E47FA09}" srcOrd="0" destOrd="0" presId="urn:microsoft.com/office/officeart/2005/8/layout/hierarchy6"/>
    <dgm:cxn modelId="{8166DABC-C6DB-E84B-B775-E9C5DA2FF9BF}" srcId="{23084231-31CB-4743-B4A4-79D75B471C13}" destId="{1DA8F05A-5B38-7A4B-A17B-66CF5B6872DE}" srcOrd="0" destOrd="0" parTransId="{1D73C883-0270-7D43-A3D6-E088B19F4F0C}" sibTransId="{F1121A77-6FE8-5E4F-A442-5C1A505C93F3}"/>
    <dgm:cxn modelId="{BF33AFCF-4A2A-FE43-A8ED-38A099C1D8BC}" srcId="{FE35E02B-71EA-A248-A9D1-2F965A2C7B31}" destId="{23084231-31CB-4743-B4A4-79D75B471C13}" srcOrd="0" destOrd="0" parTransId="{401E3C16-4AAC-704D-82E4-0D66DF61552E}" sibTransId="{692FF7BF-C0A4-674A-BF1F-0B151DCF5D64}"/>
    <dgm:cxn modelId="{D1279659-E599-4E96-94D2-A09258ADE82F}" type="presParOf" srcId="{BF8FBDCF-9F23-B04B-9764-EDEEC6AE3CC3}" destId="{11B3C1A2-A3EF-8B49-8AF1-E5A487FD2393}" srcOrd="0" destOrd="0" presId="urn:microsoft.com/office/officeart/2005/8/layout/hierarchy6"/>
    <dgm:cxn modelId="{CBF3EE5C-F3BB-4544-8838-1DA6DCBDEF21}" type="presParOf" srcId="{11B3C1A2-A3EF-8B49-8AF1-E5A487FD2393}" destId="{4D67A21D-19CC-6E43-A3F1-A15C6A73DF92}" srcOrd="0" destOrd="0" presId="urn:microsoft.com/office/officeart/2005/8/layout/hierarchy6"/>
    <dgm:cxn modelId="{3FBEBBBD-6473-4439-BE1B-F460312A426A}" type="presParOf" srcId="{4D67A21D-19CC-6E43-A3F1-A15C6A73DF92}" destId="{DF163FF9-EA40-8440-B861-2E1397F85C61}" srcOrd="0" destOrd="0" presId="urn:microsoft.com/office/officeart/2005/8/layout/hierarchy6"/>
    <dgm:cxn modelId="{B2BD16DD-1FDC-47AA-ACBD-84B0C38C77F9}" type="presParOf" srcId="{DF163FF9-EA40-8440-B861-2E1397F85C61}" destId="{47D2CDED-EA25-D245-9A3E-EE424E47FA09}" srcOrd="0" destOrd="0" presId="urn:microsoft.com/office/officeart/2005/8/layout/hierarchy6"/>
    <dgm:cxn modelId="{2DB3146E-7F90-4BAD-ABC9-394DA2D16861}" type="presParOf" srcId="{DF163FF9-EA40-8440-B861-2E1397F85C61}" destId="{5EF37113-2D19-0E46-8593-FD43CE105843}" srcOrd="1" destOrd="0" presId="urn:microsoft.com/office/officeart/2005/8/layout/hierarchy6"/>
    <dgm:cxn modelId="{94AE18BB-C40E-4FA0-80D0-E39A85FC16B1}" type="presParOf" srcId="{5EF37113-2D19-0E46-8593-FD43CE105843}" destId="{7FC00B2B-D0BE-C64D-B097-B67C2E9E9C42}" srcOrd="0" destOrd="0" presId="urn:microsoft.com/office/officeart/2005/8/layout/hierarchy6"/>
    <dgm:cxn modelId="{A8E672D5-DCEB-4922-BA99-1DB8C55893CE}" type="presParOf" srcId="{5EF37113-2D19-0E46-8593-FD43CE105843}" destId="{C99ED07D-A25F-8346-81DF-D33C644F84B8}" srcOrd="1" destOrd="0" presId="urn:microsoft.com/office/officeart/2005/8/layout/hierarchy6"/>
    <dgm:cxn modelId="{53E43332-1616-4183-A273-52B7C0C91268}" type="presParOf" srcId="{C99ED07D-A25F-8346-81DF-D33C644F84B8}" destId="{A27BAF8F-2698-424F-B03A-2E28D1896C52}" srcOrd="0" destOrd="0" presId="urn:microsoft.com/office/officeart/2005/8/layout/hierarchy6"/>
    <dgm:cxn modelId="{9B140F21-68CD-457A-8F8B-79808A723420}" type="presParOf" srcId="{C99ED07D-A25F-8346-81DF-D33C644F84B8}" destId="{3F3AA4E7-618F-E244-998D-27516C7E5FED}" srcOrd="1" destOrd="0" presId="urn:microsoft.com/office/officeart/2005/8/layout/hierarchy6"/>
    <dgm:cxn modelId="{B227CE3C-4B14-4DC4-979C-8986CD2B9B99}" type="presParOf" srcId="{5EF37113-2D19-0E46-8593-FD43CE105843}" destId="{91D0E1FC-3442-2845-AFA8-8E8BBBCA9554}" srcOrd="2" destOrd="0" presId="urn:microsoft.com/office/officeart/2005/8/layout/hierarchy6"/>
    <dgm:cxn modelId="{5C5B6BE3-2FB8-4EF8-8F77-8ACB9F464BE7}" type="presParOf" srcId="{5EF37113-2D19-0E46-8593-FD43CE105843}" destId="{B60C33D1-E949-1643-9BC9-92DFFADB1C88}" srcOrd="3" destOrd="0" presId="urn:microsoft.com/office/officeart/2005/8/layout/hierarchy6"/>
    <dgm:cxn modelId="{F1ECB390-27D5-42F0-9BD9-C1E39E7A9E79}" type="presParOf" srcId="{B60C33D1-E949-1643-9BC9-92DFFADB1C88}" destId="{343A2062-4385-2E48-AA5A-BF53FA94A158}" srcOrd="0" destOrd="0" presId="urn:microsoft.com/office/officeart/2005/8/layout/hierarchy6"/>
    <dgm:cxn modelId="{D94DDC94-A313-4507-B75B-53F25D2374D0}" type="presParOf" srcId="{B60C33D1-E949-1643-9BC9-92DFFADB1C88}" destId="{073A1675-0456-3C40-9261-E44F86126930}" srcOrd="1" destOrd="0" presId="urn:microsoft.com/office/officeart/2005/8/layout/hierarchy6"/>
    <dgm:cxn modelId="{CFF1D8C4-BB47-4D2E-8420-97AEB3ACAF35}"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464BA4B-0361-44A3-AA2C-B00EE1A6FB2C}" type="doc">
      <dgm:prSet loTypeId="urn:microsoft.com/office/officeart/2016/7/layout/VerticalHollowActionList" loCatId="List" qsTypeId="urn:microsoft.com/office/officeart/2005/8/quickstyle/simple1" qsCatId="simple" csTypeId="urn:microsoft.com/office/officeart/2005/8/colors/colorful1" csCatId="colorful" phldr="1"/>
      <dgm:spPr/>
      <dgm:t>
        <a:bodyPr/>
        <a:lstStyle/>
        <a:p>
          <a:endParaRPr lang="en-US"/>
        </a:p>
      </dgm:t>
    </dgm:pt>
    <dgm:pt modelId="{A337F438-67CD-43A2-8B04-28E63F2E282A}">
      <dgm:prSet custT="1"/>
      <dgm:spPr/>
      <dgm:t>
        <a:bodyPr/>
        <a:lstStyle/>
        <a:p>
          <a:pPr algn="just"/>
          <a:r>
            <a:rPr lang="en-US" sz="2300" b="1" dirty="0">
              <a:solidFill>
                <a:schemeClr val="tx1"/>
              </a:solidFill>
              <a:latin typeface="Cambria" panose="02040503050406030204" pitchFamily="18" charset="0"/>
            </a:rPr>
            <a:t>Occupy</a:t>
          </a:r>
        </a:p>
      </dgm:t>
    </dgm:pt>
    <dgm:pt modelId="{16BEAD16-8695-41B6-8E8B-5B0A4928F4A3}" type="parTrans" cxnId="{12940685-3FCF-4C5B-87E8-6C5A2872FDEE}">
      <dgm:prSet/>
      <dgm:spPr/>
      <dgm:t>
        <a:bodyPr/>
        <a:lstStyle/>
        <a:p>
          <a:pPr algn="just"/>
          <a:endParaRPr lang="en-US" sz="2300">
            <a:solidFill>
              <a:schemeClr val="tx1"/>
            </a:solidFill>
            <a:latin typeface="Cambria" panose="02040503050406030204" pitchFamily="18" charset="0"/>
          </a:endParaRPr>
        </a:p>
      </dgm:t>
    </dgm:pt>
    <dgm:pt modelId="{1C141EE3-5AD3-49BE-8D7C-D177646DB1E9}" type="sibTrans" cxnId="{12940685-3FCF-4C5B-87E8-6C5A2872FDEE}">
      <dgm:prSet/>
      <dgm:spPr/>
      <dgm:t>
        <a:bodyPr/>
        <a:lstStyle/>
        <a:p>
          <a:pPr algn="just"/>
          <a:endParaRPr lang="en-US" sz="2300">
            <a:solidFill>
              <a:schemeClr val="tx1"/>
            </a:solidFill>
            <a:latin typeface="Cambria" panose="02040503050406030204" pitchFamily="18" charset="0"/>
          </a:endParaRPr>
        </a:p>
      </dgm:t>
    </dgm:pt>
    <dgm:pt modelId="{8D313001-C4A0-4718-9B39-EAFA52E2CF92}">
      <dgm:prSet custT="1"/>
      <dgm:spPr/>
      <dgm:t>
        <a:bodyPr/>
        <a:lstStyle/>
        <a:p>
          <a:pPr algn="just"/>
          <a:r>
            <a:rPr lang="en-US" sz="2300">
              <a:solidFill>
                <a:schemeClr val="tx1"/>
              </a:solidFill>
              <a:latin typeface="Cambria" panose="02040503050406030204" pitchFamily="18" charset="0"/>
            </a:rPr>
            <a:t>Page tables can occupy large amounts of memory – (memory is accessed twice – 1 for page number; other for frame number)</a:t>
          </a:r>
        </a:p>
      </dgm:t>
    </dgm:pt>
    <dgm:pt modelId="{9EC6C34F-32DB-4AA2-A771-069682605DC0}" type="parTrans" cxnId="{E12ECB54-38CB-4870-91E2-B99E264D6E6C}">
      <dgm:prSet/>
      <dgm:spPr/>
      <dgm:t>
        <a:bodyPr/>
        <a:lstStyle/>
        <a:p>
          <a:pPr algn="just"/>
          <a:endParaRPr lang="en-US" sz="2300">
            <a:solidFill>
              <a:schemeClr val="tx1"/>
            </a:solidFill>
            <a:latin typeface="Cambria" panose="02040503050406030204" pitchFamily="18" charset="0"/>
          </a:endParaRPr>
        </a:p>
      </dgm:t>
    </dgm:pt>
    <dgm:pt modelId="{F9F8E4C4-F211-4A9C-89E5-B4A6FBA8285C}" type="sibTrans" cxnId="{E12ECB54-38CB-4870-91E2-B99E264D6E6C}">
      <dgm:prSet/>
      <dgm:spPr/>
      <dgm:t>
        <a:bodyPr/>
        <a:lstStyle/>
        <a:p>
          <a:pPr algn="just"/>
          <a:endParaRPr lang="en-US" sz="2300">
            <a:solidFill>
              <a:schemeClr val="tx1"/>
            </a:solidFill>
            <a:latin typeface="Cambria" panose="02040503050406030204" pitchFamily="18" charset="0"/>
          </a:endParaRPr>
        </a:p>
      </dgm:t>
    </dgm:pt>
    <dgm:pt modelId="{A66C69B5-C552-4A10-A23E-9BFD4EE71DEE}">
      <dgm:prSet custT="1"/>
      <dgm:spPr/>
      <dgm:t>
        <a:bodyPr/>
        <a:lstStyle/>
        <a:p>
          <a:pPr algn="just"/>
          <a:r>
            <a:rPr lang="en-US" sz="2300" b="1">
              <a:solidFill>
                <a:schemeClr val="tx1"/>
              </a:solidFill>
              <a:latin typeface="Cambria" panose="02040503050406030204" pitchFamily="18" charset="0"/>
            </a:rPr>
            <a:t>Address</a:t>
          </a:r>
        </a:p>
      </dgm:t>
    </dgm:pt>
    <dgm:pt modelId="{3B3EDA89-FBDA-4E30-A254-10D7D71FA08C}" type="parTrans" cxnId="{74AF4374-17B4-4932-9248-0DB8F647E71A}">
      <dgm:prSet/>
      <dgm:spPr/>
      <dgm:t>
        <a:bodyPr/>
        <a:lstStyle/>
        <a:p>
          <a:pPr algn="just"/>
          <a:endParaRPr lang="en-US" sz="2300">
            <a:solidFill>
              <a:schemeClr val="tx1"/>
            </a:solidFill>
            <a:latin typeface="Cambria" panose="02040503050406030204" pitchFamily="18" charset="0"/>
          </a:endParaRPr>
        </a:p>
      </dgm:t>
    </dgm:pt>
    <dgm:pt modelId="{5E7CFD88-95AC-4B9F-B847-06F358EE80A8}" type="sibTrans" cxnId="{74AF4374-17B4-4932-9248-0DB8F647E71A}">
      <dgm:prSet/>
      <dgm:spPr/>
      <dgm:t>
        <a:bodyPr/>
        <a:lstStyle/>
        <a:p>
          <a:pPr algn="just"/>
          <a:endParaRPr lang="en-US" sz="2300">
            <a:solidFill>
              <a:schemeClr val="tx1"/>
            </a:solidFill>
            <a:latin typeface="Cambria" panose="02040503050406030204" pitchFamily="18" charset="0"/>
          </a:endParaRPr>
        </a:p>
      </dgm:t>
    </dgm:pt>
    <dgm:pt modelId="{FAB7FDBD-2D50-4CE7-A0B5-C5058811A6A3}">
      <dgm:prSet custT="1"/>
      <dgm:spPr/>
      <dgm:t>
        <a:bodyPr/>
        <a:lstStyle/>
        <a:p>
          <a:pPr algn="just"/>
          <a:r>
            <a:rPr lang="en-US" sz="2300" dirty="0">
              <a:solidFill>
                <a:schemeClr val="tx1"/>
              </a:solidFill>
              <a:latin typeface="Cambria" panose="02040503050406030204" pitchFamily="18" charset="0"/>
            </a:rPr>
            <a:t>Address translation using page tables increases execution time</a:t>
          </a:r>
        </a:p>
      </dgm:t>
    </dgm:pt>
    <dgm:pt modelId="{89AD2CFD-ECAE-4C67-AFBB-8662758EDA96}" type="parTrans" cxnId="{4A83FFDE-DE3C-4141-8458-2767A764D56E}">
      <dgm:prSet/>
      <dgm:spPr/>
      <dgm:t>
        <a:bodyPr/>
        <a:lstStyle/>
        <a:p>
          <a:pPr algn="just"/>
          <a:endParaRPr lang="en-US" sz="2300">
            <a:solidFill>
              <a:schemeClr val="tx1"/>
            </a:solidFill>
            <a:latin typeface="Cambria" panose="02040503050406030204" pitchFamily="18" charset="0"/>
          </a:endParaRPr>
        </a:p>
      </dgm:t>
    </dgm:pt>
    <dgm:pt modelId="{A7EE938C-AC97-46F6-A341-761EFA139043}" type="sibTrans" cxnId="{4A83FFDE-DE3C-4141-8458-2767A764D56E}">
      <dgm:prSet/>
      <dgm:spPr/>
      <dgm:t>
        <a:bodyPr/>
        <a:lstStyle/>
        <a:p>
          <a:pPr algn="just"/>
          <a:endParaRPr lang="en-US" sz="2300">
            <a:solidFill>
              <a:schemeClr val="tx1"/>
            </a:solidFill>
            <a:latin typeface="Cambria" panose="02040503050406030204" pitchFamily="18" charset="0"/>
          </a:endParaRPr>
        </a:p>
      </dgm:t>
    </dgm:pt>
    <dgm:pt modelId="{3D1F0894-2B79-456A-8317-41179FF7C3BC}">
      <dgm:prSet custT="1"/>
      <dgm:spPr/>
      <dgm:t>
        <a:bodyPr/>
        <a:lstStyle/>
        <a:p>
          <a:pPr algn="just"/>
          <a:r>
            <a:rPr lang="en-US" sz="2300" b="1" dirty="0">
              <a:solidFill>
                <a:schemeClr val="tx1"/>
              </a:solidFill>
              <a:latin typeface="Cambria" panose="02040503050406030204" pitchFamily="18" charset="0"/>
            </a:rPr>
            <a:t>Cache</a:t>
          </a:r>
        </a:p>
      </dgm:t>
    </dgm:pt>
    <dgm:pt modelId="{610DF15A-E7BE-4262-88B2-0EE8E4E586E5}" type="parTrans" cxnId="{A21E0B1A-8C32-4C8F-B5FC-396F65C81F1F}">
      <dgm:prSet/>
      <dgm:spPr/>
      <dgm:t>
        <a:bodyPr/>
        <a:lstStyle/>
        <a:p>
          <a:pPr algn="just"/>
          <a:endParaRPr lang="en-US" sz="2300">
            <a:solidFill>
              <a:schemeClr val="tx1"/>
            </a:solidFill>
            <a:latin typeface="Cambria" panose="02040503050406030204" pitchFamily="18" charset="0"/>
          </a:endParaRPr>
        </a:p>
      </dgm:t>
    </dgm:pt>
    <dgm:pt modelId="{DAF4A312-C82A-49E8-BFFB-76E2436CB81A}" type="sibTrans" cxnId="{A21E0B1A-8C32-4C8F-B5FC-396F65C81F1F}">
      <dgm:prSet/>
      <dgm:spPr/>
      <dgm:t>
        <a:bodyPr/>
        <a:lstStyle/>
        <a:p>
          <a:pPr algn="just"/>
          <a:endParaRPr lang="en-US" sz="2300">
            <a:solidFill>
              <a:schemeClr val="tx1"/>
            </a:solidFill>
            <a:latin typeface="Cambria" panose="02040503050406030204" pitchFamily="18" charset="0"/>
          </a:endParaRPr>
        </a:p>
      </dgm:t>
    </dgm:pt>
    <dgm:pt modelId="{B8734FAC-7354-402A-A558-2BDAAAAA65C6}">
      <dgm:prSet custT="1"/>
      <dgm:spPr/>
      <dgm:t>
        <a:bodyPr anchor="ctr"/>
        <a:lstStyle/>
        <a:p>
          <a:pPr algn="just"/>
          <a:r>
            <a:rPr lang="en-US" sz="2300" dirty="0">
              <a:solidFill>
                <a:schemeClr val="tx1"/>
              </a:solidFill>
              <a:latin typeface="Cambria" panose="02040503050406030204" pitchFamily="18" charset="0"/>
            </a:rPr>
            <a:t>Cache : Translation Lookaside Buffer (TLB)</a:t>
          </a:r>
        </a:p>
      </dgm:t>
    </dgm:pt>
    <dgm:pt modelId="{EA2966F9-C815-4AB7-8072-81A08E50498C}" type="parTrans" cxnId="{D304DAF2-DD0D-4DB5-8938-426D5C84242A}">
      <dgm:prSet/>
      <dgm:spPr/>
      <dgm:t>
        <a:bodyPr/>
        <a:lstStyle/>
        <a:p>
          <a:pPr algn="just"/>
          <a:endParaRPr lang="en-US" sz="2300">
            <a:solidFill>
              <a:schemeClr val="tx1"/>
            </a:solidFill>
            <a:latin typeface="Cambria" panose="02040503050406030204" pitchFamily="18" charset="0"/>
          </a:endParaRPr>
        </a:p>
      </dgm:t>
    </dgm:pt>
    <dgm:pt modelId="{D193AC61-F80E-4851-8222-1A484FE7654D}" type="sibTrans" cxnId="{D304DAF2-DD0D-4DB5-8938-426D5C84242A}">
      <dgm:prSet/>
      <dgm:spPr/>
      <dgm:t>
        <a:bodyPr/>
        <a:lstStyle/>
        <a:p>
          <a:pPr algn="just"/>
          <a:endParaRPr lang="en-US" sz="2300">
            <a:solidFill>
              <a:schemeClr val="tx1"/>
            </a:solidFill>
            <a:latin typeface="Cambria" panose="02040503050406030204" pitchFamily="18" charset="0"/>
          </a:endParaRPr>
        </a:p>
      </dgm:t>
    </dgm:pt>
    <dgm:pt modelId="{B67548C9-4711-4D9C-B5DC-D6794B5F8A15}">
      <dgm:prSet custT="1"/>
      <dgm:spPr/>
      <dgm:t>
        <a:bodyPr anchor="ctr"/>
        <a:lstStyle/>
        <a:p>
          <a:pPr algn="just"/>
          <a:r>
            <a:rPr lang="en-US" sz="2300" dirty="0">
              <a:solidFill>
                <a:schemeClr val="tx1"/>
              </a:solidFill>
              <a:latin typeface="Cambria" panose="02040503050406030204" pitchFamily="18" charset="0"/>
            </a:rPr>
            <a:t>Place frame numbers in TLB</a:t>
          </a:r>
        </a:p>
      </dgm:t>
    </dgm:pt>
    <dgm:pt modelId="{55C32014-7107-47E7-8B55-20DA1058EB25}" type="parTrans" cxnId="{592A0B9D-A937-4B68-B7ED-F1AE8173E154}">
      <dgm:prSet/>
      <dgm:spPr/>
      <dgm:t>
        <a:bodyPr/>
        <a:lstStyle/>
        <a:p>
          <a:pPr algn="just"/>
          <a:endParaRPr lang="en-US" sz="2300">
            <a:solidFill>
              <a:schemeClr val="tx1"/>
            </a:solidFill>
            <a:latin typeface="Cambria" panose="02040503050406030204" pitchFamily="18" charset="0"/>
          </a:endParaRPr>
        </a:p>
      </dgm:t>
    </dgm:pt>
    <dgm:pt modelId="{724373FB-FF1A-43DC-8731-C9FFC4CAE5AC}" type="sibTrans" cxnId="{592A0B9D-A937-4B68-B7ED-F1AE8173E154}">
      <dgm:prSet/>
      <dgm:spPr/>
      <dgm:t>
        <a:bodyPr/>
        <a:lstStyle/>
        <a:p>
          <a:pPr algn="just"/>
          <a:endParaRPr lang="en-US" sz="2300">
            <a:solidFill>
              <a:schemeClr val="tx1"/>
            </a:solidFill>
            <a:latin typeface="Cambria" panose="02040503050406030204" pitchFamily="18" charset="0"/>
          </a:endParaRPr>
        </a:p>
      </dgm:t>
    </dgm:pt>
    <dgm:pt modelId="{1300A850-D469-4E75-9B6B-FA7F9228C2E9}">
      <dgm:prSet custT="1"/>
      <dgm:spPr/>
      <dgm:t>
        <a:bodyPr anchor="ctr"/>
        <a:lstStyle/>
        <a:p>
          <a:pPr algn="just"/>
          <a:r>
            <a:rPr lang="en-US" sz="2300" dirty="0">
              <a:solidFill>
                <a:schemeClr val="tx1"/>
              </a:solidFill>
              <a:latin typeface="Cambria" panose="02040503050406030204" pitchFamily="18" charset="0"/>
            </a:rPr>
            <a:t>CPU </a:t>
          </a:r>
          <a:r>
            <a:rPr lang="en-US" sz="2300" dirty="0">
              <a:solidFill>
                <a:schemeClr val="tx1"/>
              </a:solidFill>
              <a:latin typeface="Cambria" panose="02040503050406030204" pitchFamily="18" charset="0"/>
              <a:sym typeface="Symbol" panose="05050102010706020507" pitchFamily="18" charset="2"/>
            </a:rPr>
            <a:t></a:t>
          </a:r>
          <a:r>
            <a:rPr lang="en-US" sz="2300" dirty="0">
              <a:solidFill>
                <a:schemeClr val="tx1"/>
              </a:solidFill>
              <a:latin typeface="Cambria" panose="02040503050406030204" pitchFamily="18" charset="0"/>
            </a:rPr>
            <a:t> Logical Address </a:t>
          </a:r>
          <a:r>
            <a:rPr lang="en-US" sz="2300" dirty="0">
              <a:solidFill>
                <a:schemeClr val="tx1"/>
              </a:solidFill>
              <a:latin typeface="Cambria" panose="02040503050406030204" pitchFamily="18" charset="0"/>
              <a:sym typeface="Symbol" panose="05050102010706020507" pitchFamily="18" charset="2"/>
            </a:rPr>
            <a:t> </a:t>
          </a:r>
          <a:r>
            <a:rPr lang="en-US" sz="2300" dirty="0">
              <a:solidFill>
                <a:schemeClr val="tx1"/>
              </a:solidFill>
              <a:latin typeface="Cambria" panose="02040503050406030204" pitchFamily="18" charset="0"/>
            </a:rPr>
            <a:t>TLB </a:t>
          </a:r>
          <a:r>
            <a:rPr lang="en-US" sz="2300" dirty="0">
              <a:solidFill>
                <a:schemeClr val="tx1"/>
              </a:solidFill>
              <a:latin typeface="Cambria" panose="02040503050406030204" pitchFamily="18" charset="0"/>
              <a:sym typeface="Symbol" panose="05050102010706020507" pitchFamily="18" charset="2"/>
            </a:rPr>
            <a:t></a:t>
          </a:r>
          <a:r>
            <a:rPr lang="en-US" sz="2300" dirty="0">
              <a:solidFill>
                <a:schemeClr val="tx1"/>
              </a:solidFill>
              <a:latin typeface="Cambria" panose="02040503050406030204" pitchFamily="18" charset="0"/>
            </a:rPr>
            <a:t> Physical address</a:t>
          </a:r>
        </a:p>
      </dgm:t>
    </dgm:pt>
    <dgm:pt modelId="{3B14D7E3-F23D-4539-9A5F-C0F1164DCD9A}" type="sibTrans" cxnId="{281C234A-D47E-4019-A1D4-FF013DF1C754}">
      <dgm:prSet/>
      <dgm:spPr/>
      <dgm:t>
        <a:bodyPr/>
        <a:lstStyle/>
        <a:p>
          <a:pPr algn="just"/>
          <a:endParaRPr lang="en-US" sz="2300">
            <a:solidFill>
              <a:schemeClr val="tx1"/>
            </a:solidFill>
            <a:latin typeface="Cambria" panose="02040503050406030204" pitchFamily="18" charset="0"/>
          </a:endParaRPr>
        </a:p>
      </dgm:t>
    </dgm:pt>
    <dgm:pt modelId="{A3C45AC5-5849-4EBD-9BD4-D2ABF0BC87F7}" type="parTrans" cxnId="{281C234A-D47E-4019-A1D4-FF013DF1C754}">
      <dgm:prSet/>
      <dgm:spPr/>
      <dgm:t>
        <a:bodyPr/>
        <a:lstStyle/>
        <a:p>
          <a:pPr algn="just"/>
          <a:endParaRPr lang="en-US" sz="2300">
            <a:solidFill>
              <a:schemeClr val="tx1"/>
            </a:solidFill>
            <a:latin typeface="Cambria" panose="02040503050406030204" pitchFamily="18" charset="0"/>
          </a:endParaRPr>
        </a:p>
      </dgm:t>
    </dgm:pt>
    <dgm:pt modelId="{60CDB7F5-9B95-4C27-B316-AA4AF471B74B}" type="pres">
      <dgm:prSet presAssocID="{1464BA4B-0361-44A3-AA2C-B00EE1A6FB2C}" presName="Name0" presStyleCnt="0">
        <dgm:presLayoutVars>
          <dgm:dir/>
          <dgm:animLvl val="lvl"/>
          <dgm:resizeHandles val="exact"/>
        </dgm:presLayoutVars>
      </dgm:prSet>
      <dgm:spPr/>
    </dgm:pt>
    <dgm:pt modelId="{878C361C-A335-4443-BB9B-F5BBED024036}" type="pres">
      <dgm:prSet presAssocID="{A337F438-67CD-43A2-8B04-28E63F2E282A}" presName="linNode" presStyleCnt="0"/>
      <dgm:spPr/>
    </dgm:pt>
    <dgm:pt modelId="{C4633749-9046-4633-81CD-47061B7D1723}" type="pres">
      <dgm:prSet presAssocID="{A337F438-67CD-43A2-8B04-28E63F2E282A}" presName="parentText" presStyleLbl="solidFgAcc1" presStyleIdx="0" presStyleCnt="3">
        <dgm:presLayoutVars>
          <dgm:chMax val="1"/>
          <dgm:bulletEnabled/>
        </dgm:presLayoutVars>
      </dgm:prSet>
      <dgm:spPr/>
    </dgm:pt>
    <dgm:pt modelId="{85CCFCD1-9D57-4617-8C46-9B737840EC63}" type="pres">
      <dgm:prSet presAssocID="{A337F438-67CD-43A2-8B04-28E63F2E282A}" presName="descendantText" presStyleLbl="alignNode1" presStyleIdx="0" presStyleCnt="3">
        <dgm:presLayoutVars>
          <dgm:bulletEnabled/>
        </dgm:presLayoutVars>
      </dgm:prSet>
      <dgm:spPr/>
    </dgm:pt>
    <dgm:pt modelId="{6E77D330-66E7-47E7-84F5-3274C151EB74}" type="pres">
      <dgm:prSet presAssocID="{1C141EE3-5AD3-49BE-8D7C-D177646DB1E9}" presName="sp" presStyleCnt="0"/>
      <dgm:spPr/>
    </dgm:pt>
    <dgm:pt modelId="{BDAEB4E9-D52C-4028-9B82-39D878F277DB}" type="pres">
      <dgm:prSet presAssocID="{A66C69B5-C552-4A10-A23E-9BFD4EE71DEE}" presName="linNode" presStyleCnt="0"/>
      <dgm:spPr/>
    </dgm:pt>
    <dgm:pt modelId="{2CD4A953-C50C-4B1A-BB27-5F50BFC114B7}" type="pres">
      <dgm:prSet presAssocID="{A66C69B5-C552-4A10-A23E-9BFD4EE71DEE}" presName="parentText" presStyleLbl="solidFgAcc1" presStyleIdx="1" presStyleCnt="3">
        <dgm:presLayoutVars>
          <dgm:chMax val="1"/>
          <dgm:bulletEnabled/>
        </dgm:presLayoutVars>
      </dgm:prSet>
      <dgm:spPr/>
    </dgm:pt>
    <dgm:pt modelId="{D48ACB78-A1FF-46C8-83EF-1E81C6875A0C}" type="pres">
      <dgm:prSet presAssocID="{A66C69B5-C552-4A10-A23E-9BFD4EE71DEE}" presName="descendantText" presStyleLbl="alignNode1" presStyleIdx="1" presStyleCnt="3">
        <dgm:presLayoutVars>
          <dgm:bulletEnabled/>
        </dgm:presLayoutVars>
      </dgm:prSet>
      <dgm:spPr/>
    </dgm:pt>
    <dgm:pt modelId="{17933D9F-B7A0-4471-AD2F-CAD0E5BE1F7B}" type="pres">
      <dgm:prSet presAssocID="{5E7CFD88-95AC-4B9F-B847-06F358EE80A8}" presName="sp" presStyleCnt="0"/>
      <dgm:spPr/>
    </dgm:pt>
    <dgm:pt modelId="{429493D0-0371-44B7-9870-2D3ED781D6E5}" type="pres">
      <dgm:prSet presAssocID="{3D1F0894-2B79-456A-8317-41179FF7C3BC}" presName="linNode" presStyleCnt="0"/>
      <dgm:spPr/>
    </dgm:pt>
    <dgm:pt modelId="{9BC3368F-C24E-4870-A5B8-778EFAFE7095}" type="pres">
      <dgm:prSet presAssocID="{3D1F0894-2B79-456A-8317-41179FF7C3BC}" presName="parentText" presStyleLbl="solidFgAcc1" presStyleIdx="2" presStyleCnt="3">
        <dgm:presLayoutVars>
          <dgm:chMax val="1"/>
          <dgm:bulletEnabled/>
        </dgm:presLayoutVars>
      </dgm:prSet>
      <dgm:spPr/>
    </dgm:pt>
    <dgm:pt modelId="{14E9CDB0-9504-4C3E-831E-77A073BC9B83}" type="pres">
      <dgm:prSet presAssocID="{3D1F0894-2B79-456A-8317-41179FF7C3BC}" presName="descendantText" presStyleLbl="alignNode1" presStyleIdx="2" presStyleCnt="3">
        <dgm:presLayoutVars>
          <dgm:bulletEnabled/>
        </dgm:presLayoutVars>
      </dgm:prSet>
      <dgm:spPr/>
    </dgm:pt>
  </dgm:ptLst>
  <dgm:cxnLst>
    <dgm:cxn modelId="{46468B19-795D-4B4C-8A57-4F7BC1CFA53D}" type="presOf" srcId="{B8734FAC-7354-402A-A558-2BDAAAAA65C6}" destId="{14E9CDB0-9504-4C3E-831E-77A073BC9B83}" srcOrd="0" destOrd="0" presId="urn:microsoft.com/office/officeart/2016/7/layout/VerticalHollowActionList"/>
    <dgm:cxn modelId="{A21E0B1A-8C32-4C8F-B5FC-396F65C81F1F}" srcId="{1464BA4B-0361-44A3-AA2C-B00EE1A6FB2C}" destId="{3D1F0894-2B79-456A-8317-41179FF7C3BC}" srcOrd="2" destOrd="0" parTransId="{610DF15A-E7BE-4262-88B2-0EE8E4E586E5}" sibTransId="{DAF4A312-C82A-49E8-BFFB-76E2436CB81A}"/>
    <dgm:cxn modelId="{ACFE6F2D-58DF-4148-A890-5A805CB8897F}" type="presOf" srcId="{1464BA4B-0361-44A3-AA2C-B00EE1A6FB2C}" destId="{60CDB7F5-9B95-4C27-B316-AA4AF471B74B}" srcOrd="0" destOrd="0" presId="urn:microsoft.com/office/officeart/2016/7/layout/VerticalHollowActionList"/>
    <dgm:cxn modelId="{6B141635-174E-463B-A5D4-695E3539AE49}" type="presOf" srcId="{A66C69B5-C552-4A10-A23E-9BFD4EE71DEE}" destId="{2CD4A953-C50C-4B1A-BB27-5F50BFC114B7}" srcOrd="0" destOrd="0" presId="urn:microsoft.com/office/officeart/2016/7/layout/VerticalHollowActionList"/>
    <dgm:cxn modelId="{1BEEAC40-376C-43DC-8206-683A4B5A061A}" type="presOf" srcId="{3D1F0894-2B79-456A-8317-41179FF7C3BC}" destId="{9BC3368F-C24E-4870-A5B8-778EFAFE7095}" srcOrd="0" destOrd="0" presId="urn:microsoft.com/office/officeart/2016/7/layout/VerticalHollowActionList"/>
    <dgm:cxn modelId="{281C234A-D47E-4019-A1D4-FF013DF1C754}" srcId="{B8734FAC-7354-402A-A558-2BDAAAAA65C6}" destId="{1300A850-D469-4E75-9B6B-FA7F9228C2E9}" srcOrd="1" destOrd="0" parTransId="{A3C45AC5-5849-4EBD-9BD4-D2ABF0BC87F7}" sibTransId="{3B14D7E3-F23D-4539-9A5F-C0F1164DCD9A}"/>
    <dgm:cxn modelId="{18FB554E-FA38-4EDC-8DF4-689391A084CA}" type="presOf" srcId="{8D313001-C4A0-4718-9B39-EAFA52E2CF92}" destId="{85CCFCD1-9D57-4617-8C46-9B737840EC63}" srcOrd="0" destOrd="0" presId="urn:microsoft.com/office/officeart/2016/7/layout/VerticalHollowActionList"/>
    <dgm:cxn modelId="{66585D72-A118-4FDF-AA1E-6EF8F9D8D9BC}" type="presOf" srcId="{1300A850-D469-4E75-9B6B-FA7F9228C2E9}" destId="{14E9CDB0-9504-4C3E-831E-77A073BC9B83}" srcOrd="0" destOrd="2" presId="urn:microsoft.com/office/officeart/2016/7/layout/VerticalHollowActionList"/>
    <dgm:cxn modelId="{5ADD6973-22C6-40C6-84D7-CE506B7B43B7}" type="presOf" srcId="{B67548C9-4711-4D9C-B5DC-D6794B5F8A15}" destId="{14E9CDB0-9504-4C3E-831E-77A073BC9B83}" srcOrd="0" destOrd="1" presId="urn:microsoft.com/office/officeart/2016/7/layout/VerticalHollowActionList"/>
    <dgm:cxn modelId="{74AF4374-17B4-4932-9248-0DB8F647E71A}" srcId="{1464BA4B-0361-44A3-AA2C-B00EE1A6FB2C}" destId="{A66C69B5-C552-4A10-A23E-9BFD4EE71DEE}" srcOrd="1" destOrd="0" parTransId="{3B3EDA89-FBDA-4E30-A254-10D7D71FA08C}" sibTransId="{5E7CFD88-95AC-4B9F-B847-06F358EE80A8}"/>
    <dgm:cxn modelId="{E12ECB54-38CB-4870-91E2-B99E264D6E6C}" srcId="{A337F438-67CD-43A2-8B04-28E63F2E282A}" destId="{8D313001-C4A0-4718-9B39-EAFA52E2CF92}" srcOrd="0" destOrd="0" parTransId="{9EC6C34F-32DB-4AA2-A771-069682605DC0}" sibTransId="{F9F8E4C4-F211-4A9C-89E5-B4A6FBA8285C}"/>
    <dgm:cxn modelId="{12940685-3FCF-4C5B-87E8-6C5A2872FDEE}" srcId="{1464BA4B-0361-44A3-AA2C-B00EE1A6FB2C}" destId="{A337F438-67CD-43A2-8B04-28E63F2E282A}" srcOrd="0" destOrd="0" parTransId="{16BEAD16-8695-41B6-8E8B-5B0A4928F4A3}" sibTransId="{1C141EE3-5AD3-49BE-8D7C-D177646DB1E9}"/>
    <dgm:cxn modelId="{D6E35697-9D74-4F45-B315-11E17F80788D}" type="presOf" srcId="{A337F438-67CD-43A2-8B04-28E63F2E282A}" destId="{C4633749-9046-4633-81CD-47061B7D1723}" srcOrd="0" destOrd="0" presId="urn:microsoft.com/office/officeart/2016/7/layout/VerticalHollowActionList"/>
    <dgm:cxn modelId="{592A0B9D-A937-4B68-B7ED-F1AE8173E154}" srcId="{B8734FAC-7354-402A-A558-2BDAAAAA65C6}" destId="{B67548C9-4711-4D9C-B5DC-D6794B5F8A15}" srcOrd="0" destOrd="0" parTransId="{55C32014-7107-47E7-8B55-20DA1058EB25}" sibTransId="{724373FB-FF1A-43DC-8731-C9FFC4CAE5AC}"/>
    <dgm:cxn modelId="{D0FA57D0-BBA5-471C-BA4E-FD53D775EF95}" type="presOf" srcId="{FAB7FDBD-2D50-4CE7-A0B5-C5058811A6A3}" destId="{D48ACB78-A1FF-46C8-83EF-1E81C6875A0C}" srcOrd="0" destOrd="0" presId="urn:microsoft.com/office/officeart/2016/7/layout/VerticalHollowActionList"/>
    <dgm:cxn modelId="{4A83FFDE-DE3C-4141-8458-2767A764D56E}" srcId="{A66C69B5-C552-4A10-A23E-9BFD4EE71DEE}" destId="{FAB7FDBD-2D50-4CE7-A0B5-C5058811A6A3}" srcOrd="0" destOrd="0" parTransId="{89AD2CFD-ECAE-4C67-AFBB-8662758EDA96}" sibTransId="{A7EE938C-AC97-46F6-A341-761EFA139043}"/>
    <dgm:cxn modelId="{D304DAF2-DD0D-4DB5-8938-426D5C84242A}" srcId="{3D1F0894-2B79-456A-8317-41179FF7C3BC}" destId="{B8734FAC-7354-402A-A558-2BDAAAAA65C6}" srcOrd="0" destOrd="0" parTransId="{EA2966F9-C815-4AB7-8072-81A08E50498C}" sibTransId="{D193AC61-F80E-4851-8222-1A484FE7654D}"/>
    <dgm:cxn modelId="{55C58894-7109-4117-8D78-95D942A06F21}" type="presParOf" srcId="{60CDB7F5-9B95-4C27-B316-AA4AF471B74B}" destId="{878C361C-A335-4443-BB9B-F5BBED024036}" srcOrd="0" destOrd="0" presId="urn:microsoft.com/office/officeart/2016/7/layout/VerticalHollowActionList"/>
    <dgm:cxn modelId="{E66F5B58-DB9D-45A0-A426-0A71A94265E1}" type="presParOf" srcId="{878C361C-A335-4443-BB9B-F5BBED024036}" destId="{C4633749-9046-4633-81CD-47061B7D1723}" srcOrd="0" destOrd="0" presId="urn:microsoft.com/office/officeart/2016/7/layout/VerticalHollowActionList"/>
    <dgm:cxn modelId="{5881C27A-EBF7-4BCF-AF6B-AAADB9EED8D2}" type="presParOf" srcId="{878C361C-A335-4443-BB9B-F5BBED024036}" destId="{85CCFCD1-9D57-4617-8C46-9B737840EC63}" srcOrd="1" destOrd="0" presId="urn:microsoft.com/office/officeart/2016/7/layout/VerticalHollowActionList"/>
    <dgm:cxn modelId="{B6917B2E-2AD3-4559-8C21-6DA966430551}" type="presParOf" srcId="{60CDB7F5-9B95-4C27-B316-AA4AF471B74B}" destId="{6E77D330-66E7-47E7-84F5-3274C151EB74}" srcOrd="1" destOrd="0" presId="urn:microsoft.com/office/officeart/2016/7/layout/VerticalHollowActionList"/>
    <dgm:cxn modelId="{FA2753AD-45EF-49C4-B068-6A8B80707CF1}" type="presParOf" srcId="{60CDB7F5-9B95-4C27-B316-AA4AF471B74B}" destId="{BDAEB4E9-D52C-4028-9B82-39D878F277DB}" srcOrd="2" destOrd="0" presId="urn:microsoft.com/office/officeart/2016/7/layout/VerticalHollowActionList"/>
    <dgm:cxn modelId="{CD237745-745B-4700-86B2-946AC1D627BC}" type="presParOf" srcId="{BDAEB4E9-D52C-4028-9B82-39D878F277DB}" destId="{2CD4A953-C50C-4B1A-BB27-5F50BFC114B7}" srcOrd="0" destOrd="0" presId="urn:microsoft.com/office/officeart/2016/7/layout/VerticalHollowActionList"/>
    <dgm:cxn modelId="{C7F80326-7039-44D3-B011-8B0712BFF039}" type="presParOf" srcId="{BDAEB4E9-D52C-4028-9B82-39D878F277DB}" destId="{D48ACB78-A1FF-46C8-83EF-1E81C6875A0C}" srcOrd="1" destOrd="0" presId="urn:microsoft.com/office/officeart/2016/7/layout/VerticalHollowActionList"/>
    <dgm:cxn modelId="{28874129-B958-406C-8B14-C13D973CBFD0}" type="presParOf" srcId="{60CDB7F5-9B95-4C27-B316-AA4AF471B74B}" destId="{17933D9F-B7A0-4471-AD2F-CAD0E5BE1F7B}" srcOrd="3" destOrd="0" presId="urn:microsoft.com/office/officeart/2016/7/layout/VerticalHollowActionList"/>
    <dgm:cxn modelId="{14C82B04-1235-4EF9-8479-6E502C4D398A}" type="presParOf" srcId="{60CDB7F5-9B95-4C27-B316-AA4AF471B74B}" destId="{429493D0-0371-44B7-9870-2D3ED781D6E5}" srcOrd="4" destOrd="0" presId="urn:microsoft.com/office/officeart/2016/7/layout/VerticalHollowActionList"/>
    <dgm:cxn modelId="{24070DEF-D1A4-45A9-A025-59835404F7A9}" type="presParOf" srcId="{429493D0-0371-44B7-9870-2D3ED781D6E5}" destId="{9BC3368F-C24E-4870-A5B8-778EFAFE7095}" srcOrd="0" destOrd="0" presId="urn:microsoft.com/office/officeart/2016/7/layout/VerticalHollowActionList"/>
    <dgm:cxn modelId="{75D3652F-B110-48E0-81D8-332372053BF5}" type="presParOf" srcId="{429493D0-0371-44B7-9870-2D3ED781D6E5}" destId="{14E9CDB0-9504-4C3E-831E-77A073BC9B83}"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4D4CB9-0F48-4C36-B659-69A4F06742B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E4A5A29-2758-47D8-B795-6896F7A7188B}">
      <dgm:prSet phldrT="[Text]" custT="1"/>
      <dgm:spPr/>
      <dgm:t>
        <a:bodyPr/>
        <a:lstStyle/>
        <a:p>
          <a:pPr algn="just">
            <a:buClr>
              <a:schemeClr val="accent2"/>
            </a:buClr>
            <a:buSzPct val="76000"/>
            <a:buFont typeface="Wingdings 3"/>
            <a:buChar char=""/>
          </a:pPr>
          <a:r>
            <a:rPr kumimoji="0" lang="en-US" altLang="zh-TW" sz="2400" b="1" i="0" u="none" strike="noStrike" cap="none" spc="0" normalizeH="0" baseline="0" noProof="0" dirty="0">
              <a:ln/>
              <a:solidFill>
                <a:schemeClr val="tx1"/>
              </a:solidFill>
              <a:effectLst/>
              <a:uLnTx/>
              <a:uFillTx/>
              <a:latin typeface="Cambria" panose="02040503050406030204" pitchFamily="18" charset="0"/>
              <a:ea typeface="+mn-ea"/>
              <a:cs typeface="+mn-cs"/>
            </a:rPr>
            <a:t>Frame</a:t>
          </a:r>
          <a:endParaRPr lang="en-US" sz="2400" b="1" dirty="0">
            <a:solidFill>
              <a:schemeClr val="tx1"/>
            </a:solidFill>
            <a:latin typeface="Cambria" panose="02040503050406030204" pitchFamily="18" charset="0"/>
          </a:endParaRPr>
        </a:p>
      </dgm:t>
    </dgm:pt>
    <dgm:pt modelId="{4102161F-6631-4343-ABEF-8526C92AF915}" type="parTrans" cxnId="{3ADC1FC6-6366-4681-9C40-CBC36C9143CD}">
      <dgm:prSet/>
      <dgm:spPr/>
      <dgm:t>
        <a:bodyPr/>
        <a:lstStyle/>
        <a:p>
          <a:pPr algn="just"/>
          <a:endParaRPr lang="en-US" sz="2000">
            <a:solidFill>
              <a:schemeClr val="tx1"/>
            </a:solidFill>
            <a:latin typeface="Cambria" panose="02040503050406030204" pitchFamily="18" charset="0"/>
          </a:endParaRPr>
        </a:p>
      </dgm:t>
    </dgm:pt>
    <dgm:pt modelId="{26E5B3DE-B61E-4A17-AE40-BA3F27E514BA}" type="sibTrans" cxnId="{3ADC1FC6-6366-4681-9C40-CBC36C9143CD}">
      <dgm:prSet/>
      <dgm:spPr/>
      <dgm:t>
        <a:bodyPr/>
        <a:lstStyle/>
        <a:p>
          <a:pPr algn="just"/>
          <a:endParaRPr lang="en-US" sz="2000">
            <a:solidFill>
              <a:schemeClr val="tx1"/>
            </a:solidFill>
            <a:latin typeface="Cambria" panose="02040503050406030204" pitchFamily="18" charset="0"/>
          </a:endParaRPr>
        </a:p>
      </dgm:t>
    </dgm:pt>
    <dgm:pt modelId="{7421CE10-DA5C-4D0F-8C50-3B4F238DD189}">
      <dgm:prSet phldrT="[Text]" custT="1"/>
      <dgm:spPr/>
      <dgm:t>
        <a:bodyPr/>
        <a:lstStyle/>
        <a:p>
          <a:pPr algn="just">
            <a:buClr>
              <a:schemeClr val="bg1">
                <a:shade val="50000"/>
              </a:schemeClr>
            </a:buClr>
            <a:buSzPct val="76000"/>
            <a:buFont typeface="Wingdings" pitchFamily="2" charset="2"/>
            <a:buChar char="q"/>
          </a:pPr>
          <a:r>
            <a:rPr kumimoji="0" lang="en-US" altLang="zh-TW" sz="2000" b="0" i="0" u="none" strike="noStrike" cap="none" spc="0" normalizeH="0" baseline="0" noProof="0" dirty="0">
              <a:ln/>
              <a:solidFill>
                <a:schemeClr val="tx1"/>
              </a:solidFill>
              <a:effectLst/>
              <a:uLnTx/>
              <a:uFillTx/>
              <a:latin typeface="Cambria" panose="02040503050406030204" pitchFamily="18" charset="0"/>
              <a:ea typeface="+mn-ea"/>
              <a:cs typeface="+mn-cs"/>
            </a:rPr>
            <a:t>A fixed length block of main memory.</a:t>
          </a:r>
          <a:endParaRPr lang="en-US" sz="2000" dirty="0">
            <a:solidFill>
              <a:schemeClr val="tx1"/>
            </a:solidFill>
            <a:latin typeface="Cambria" panose="02040503050406030204" pitchFamily="18" charset="0"/>
          </a:endParaRPr>
        </a:p>
      </dgm:t>
    </dgm:pt>
    <dgm:pt modelId="{DD7A5F08-B81A-43CC-89D2-1062695A1977}" type="parTrans" cxnId="{88EBC0FB-38BD-4C32-B401-D7CC78E30F2A}">
      <dgm:prSet/>
      <dgm:spPr/>
      <dgm:t>
        <a:bodyPr/>
        <a:lstStyle/>
        <a:p>
          <a:pPr algn="just"/>
          <a:endParaRPr lang="en-US" sz="2000">
            <a:solidFill>
              <a:schemeClr val="tx1"/>
            </a:solidFill>
            <a:latin typeface="Cambria" panose="02040503050406030204" pitchFamily="18" charset="0"/>
          </a:endParaRPr>
        </a:p>
      </dgm:t>
    </dgm:pt>
    <dgm:pt modelId="{B6F63AB6-7BB3-43FF-817E-C6A00CE313A4}" type="sibTrans" cxnId="{88EBC0FB-38BD-4C32-B401-D7CC78E30F2A}">
      <dgm:prSet/>
      <dgm:spPr/>
      <dgm:t>
        <a:bodyPr/>
        <a:lstStyle/>
        <a:p>
          <a:pPr algn="just"/>
          <a:endParaRPr lang="en-US" sz="2000">
            <a:solidFill>
              <a:schemeClr val="tx1"/>
            </a:solidFill>
            <a:latin typeface="Cambria" panose="02040503050406030204" pitchFamily="18" charset="0"/>
          </a:endParaRPr>
        </a:p>
      </dgm:t>
    </dgm:pt>
    <dgm:pt modelId="{196020C1-25DE-478B-8F8A-0DBB79B5A9CB}">
      <dgm:prSet phldrT="[Text]" custT="1"/>
      <dgm:spPr/>
      <dgm:t>
        <a:bodyPr/>
        <a:lstStyle/>
        <a:p>
          <a:pPr algn="just">
            <a:buClr>
              <a:schemeClr val="accent2"/>
            </a:buClr>
            <a:buSzPct val="76000"/>
            <a:buFont typeface="Wingdings 3"/>
            <a:buChar char=""/>
          </a:pPr>
          <a:r>
            <a:rPr kumimoji="0" lang="en-US" altLang="zh-TW" sz="2400" b="1" i="0" u="none" strike="noStrike" kern="1200" cap="none" spc="0" normalizeH="0" baseline="0" noProof="0" dirty="0">
              <a:ln/>
              <a:solidFill>
                <a:prstClr val="black"/>
              </a:solidFill>
              <a:effectLst/>
              <a:uLnTx/>
              <a:uFillTx/>
              <a:latin typeface="Cambria" panose="02040503050406030204" pitchFamily="18" charset="0"/>
              <a:ea typeface="新細明體" panose="02020500000000000000" pitchFamily="18" charset="-120"/>
              <a:cs typeface="+mn-cs"/>
            </a:rPr>
            <a:t>Page</a:t>
          </a:r>
          <a:endParaRPr kumimoji="0" lang="en-US" sz="2400" b="1" i="0" u="none" strike="noStrike" kern="1200" cap="none" spc="0" normalizeH="0" baseline="0" dirty="0">
            <a:ln/>
            <a:solidFill>
              <a:prstClr val="black"/>
            </a:solidFill>
            <a:effectLst/>
            <a:uLnTx/>
            <a:uFillTx/>
            <a:latin typeface="Cambria" panose="02040503050406030204" pitchFamily="18" charset="0"/>
            <a:ea typeface="新細明體" panose="02020500000000000000" pitchFamily="18" charset="-120"/>
            <a:cs typeface="+mn-cs"/>
          </a:endParaRPr>
        </a:p>
      </dgm:t>
    </dgm:pt>
    <dgm:pt modelId="{03182710-3FC2-4B05-9B2A-E2E387983C2B}" type="parTrans" cxnId="{4365E2EC-8C13-470B-A0E0-6C6872A7543F}">
      <dgm:prSet/>
      <dgm:spPr/>
      <dgm:t>
        <a:bodyPr/>
        <a:lstStyle/>
        <a:p>
          <a:pPr algn="just"/>
          <a:endParaRPr lang="en-US" sz="2000">
            <a:solidFill>
              <a:schemeClr val="tx1"/>
            </a:solidFill>
            <a:latin typeface="Cambria" panose="02040503050406030204" pitchFamily="18" charset="0"/>
          </a:endParaRPr>
        </a:p>
      </dgm:t>
    </dgm:pt>
    <dgm:pt modelId="{0237572C-232B-4878-A5FF-C19DFD46BEFE}" type="sibTrans" cxnId="{4365E2EC-8C13-470B-A0E0-6C6872A7543F}">
      <dgm:prSet/>
      <dgm:spPr/>
      <dgm:t>
        <a:bodyPr/>
        <a:lstStyle/>
        <a:p>
          <a:pPr algn="just"/>
          <a:endParaRPr lang="en-US" sz="2000">
            <a:solidFill>
              <a:schemeClr val="tx1"/>
            </a:solidFill>
            <a:latin typeface="Cambria" panose="02040503050406030204" pitchFamily="18" charset="0"/>
          </a:endParaRPr>
        </a:p>
      </dgm:t>
    </dgm:pt>
    <dgm:pt modelId="{7A09C959-F855-4AAB-9F2E-C3DDA9518594}">
      <dgm:prSet phldrT="[Text]" custT="1"/>
      <dgm:spPr/>
      <dgm:t>
        <a:bodyPr/>
        <a:lstStyle/>
        <a:p>
          <a:pPr algn="just"/>
          <a:r>
            <a:rPr kumimoji="0" lang="en-US" altLang="zh-TW" sz="2000" b="0" i="0" u="none" strike="noStrike" cap="none" spc="0" normalizeH="0" baseline="0" noProof="0" dirty="0">
              <a:ln/>
              <a:solidFill>
                <a:schemeClr val="tx1"/>
              </a:solidFill>
              <a:effectLst/>
              <a:uLnTx/>
              <a:uFillTx/>
              <a:latin typeface="Cambria" panose="02040503050406030204" pitchFamily="18" charset="0"/>
              <a:ea typeface="+mn-ea"/>
              <a:cs typeface="+mn-cs"/>
            </a:rPr>
            <a:t>A </a:t>
          </a:r>
          <a:r>
            <a:rPr kumimoji="0" lang="en-US" altLang="zh-TW" sz="2000" b="0" i="0" u="none" strike="noStrike" cap="none" spc="0" normalizeH="0" baseline="0" noProof="0" dirty="0">
              <a:ln/>
              <a:solidFill>
                <a:schemeClr val="tx1"/>
              </a:solidFill>
              <a:effectLst/>
              <a:highlight>
                <a:srgbClr val="00FFFF"/>
              </a:highlight>
              <a:uLnTx/>
              <a:uFillTx/>
              <a:latin typeface="Cambria" panose="02040503050406030204" pitchFamily="18" charset="0"/>
              <a:ea typeface="+mn-ea"/>
              <a:cs typeface="+mn-cs"/>
            </a:rPr>
            <a:t>fixed length block </a:t>
          </a:r>
          <a:r>
            <a:rPr kumimoji="0" lang="en-US" altLang="zh-TW" sz="2000" b="0" i="0" u="none" strike="noStrike" cap="none" spc="0" normalizeH="0" baseline="0" noProof="0" dirty="0">
              <a:ln/>
              <a:solidFill>
                <a:schemeClr val="tx1"/>
              </a:solidFill>
              <a:effectLst/>
              <a:uLnTx/>
              <a:uFillTx/>
              <a:latin typeface="Cambria" panose="02040503050406030204" pitchFamily="18" charset="0"/>
              <a:ea typeface="+mn-ea"/>
              <a:cs typeface="+mn-cs"/>
            </a:rPr>
            <a:t>of data that resides in </a:t>
          </a:r>
          <a:r>
            <a:rPr kumimoji="0" lang="en-US" altLang="zh-TW" sz="2000" b="0" i="0" u="none" strike="noStrike" cap="none" spc="0" normalizeH="0" baseline="0" noProof="0" dirty="0">
              <a:ln/>
              <a:solidFill>
                <a:schemeClr val="tx1"/>
              </a:solidFill>
              <a:effectLst/>
              <a:highlight>
                <a:srgbClr val="00FFFF"/>
              </a:highlight>
              <a:uLnTx/>
              <a:uFillTx/>
              <a:latin typeface="Cambria" panose="02040503050406030204" pitchFamily="18" charset="0"/>
              <a:ea typeface="+mn-ea"/>
              <a:cs typeface="+mn-cs"/>
            </a:rPr>
            <a:t>secondary memory</a:t>
          </a:r>
          <a:r>
            <a:rPr kumimoji="0" lang="en-US" altLang="zh-TW" sz="2000" b="0" i="0" u="none" strike="noStrike" cap="none" spc="0" normalizeH="0" baseline="0" noProof="0" dirty="0">
              <a:ln/>
              <a:solidFill>
                <a:schemeClr val="tx1"/>
              </a:solidFill>
              <a:effectLst/>
              <a:uLnTx/>
              <a:uFillTx/>
              <a:latin typeface="Cambria" panose="02040503050406030204" pitchFamily="18" charset="0"/>
              <a:ea typeface="+mn-ea"/>
              <a:cs typeface="+mn-cs"/>
            </a:rPr>
            <a:t>.</a:t>
          </a:r>
          <a:endParaRPr lang="en-US" sz="2000" dirty="0">
            <a:solidFill>
              <a:schemeClr val="tx1"/>
            </a:solidFill>
            <a:latin typeface="Cambria" panose="02040503050406030204" pitchFamily="18" charset="0"/>
          </a:endParaRPr>
        </a:p>
      </dgm:t>
    </dgm:pt>
    <dgm:pt modelId="{FEF1D88A-77D9-40E5-993C-41B3541E8CB6}" type="parTrans" cxnId="{ED669719-36A7-4E69-A773-0A03CBFE337C}">
      <dgm:prSet/>
      <dgm:spPr/>
      <dgm:t>
        <a:bodyPr/>
        <a:lstStyle/>
        <a:p>
          <a:pPr algn="just"/>
          <a:endParaRPr lang="en-US" sz="2000">
            <a:solidFill>
              <a:schemeClr val="tx1"/>
            </a:solidFill>
            <a:latin typeface="Cambria" panose="02040503050406030204" pitchFamily="18" charset="0"/>
          </a:endParaRPr>
        </a:p>
      </dgm:t>
    </dgm:pt>
    <dgm:pt modelId="{8C5DF623-484A-451E-9DD9-53387AB3B0A5}" type="sibTrans" cxnId="{ED669719-36A7-4E69-A773-0A03CBFE337C}">
      <dgm:prSet/>
      <dgm:spPr/>
      <dgm:t>
        <a:bodyPr/>
        <a:lstStyle/>
        <a:p>
          <a:pPr algn="just"/>
          <a:endParaRPr lang="en-US" sz="2000">
            <a:solidFill>
              <a:schemeClr val="tx1"/>
            </a:solidFill>
            <a:latin typeface="Cambria" panose="02040503050406030204" pitchFamily="18" charset="0"/>
          </a:endParaRPr>
        </a:p>
      </dgm:t>
    </dgm:pt>
    <dgm:pt modelId="{AE64BC12-4B6D-4526-86E7-77B83EE42687}">
      <dgm:prSet phldrT="[Text]" custT="1"/>
      <dgm:spPr/>
      <dgm:t>
        <a:bodyPr/>
        <a:lstStyle/>
        <a:p>
          <a:pPr algn="just">
            <a:buClr>
              <a:schemeClr val="accent2"/>
            </a:buClr>
            <a:buSzPct val="76000"/>
            <a:buFont typeface="Wingdings 3"/>
            <a:buChar char=""/>
          </a:pPr>
          <a:r>
            <a:rPr kumimoji="0" lang="en-US" altLang="zh-TW" sz="2400" b="1" i="0" u="none" strike="noStrike" kern="1200" cap="none" spc="0" normalizeH="0" baseline="0" noProof="0" dirty="0">
              <a:ln/>
              <a:solidFill>
                <a:prstClr val="black"/>
              </a:solidFill>
              <a:effectLst/>
              <a:uLnTx/>
              <a:uFillTx/>
              <a:latin typeface="Cambria" panose="02040503050406030204" pitchFamily="18" charset="0"/>
              <a:ea typeface="新細明體" panose="02020500000000000000" pitchFamily="18" charset="-120"/>
              <a:cs typeface="+mn-cs"/>
            </a:rPr>
            <a:t>Segment</a:t>
          </a:r>
          <a:endParaRPr kumimoji="0" lang="en-US" sz="2400" b="1" i="0" u="none" strike="noStrike" kern="1200" cap="none" spc="0" normalizeH="0" baseline="0" dirty="0">
            <a:ln/>
            <a:solidFill>
              <a:prstClr val="black"/>
            </a:solidFill>
            <a:effectLst/>
            <a:uLnTx/>
            <a:uFillTx/>
            <a:latin typeface="Cambria" panose="02040503050406030204" pitchFamily="18" charset="0"/>
            <a:ea typeface="新細明體" panose="02020500000000000000" pitchFamily="18" charset="-120"/>
            <a:cs typeface="+mn-cs"/>
          </a:endParaRPr>
        </a:p>
      </dgm:t>
    </dgm:pt>
    <dgm:pt modelId="{2A716124-69DF-417B-B478-B023974A994C}" type="parTrans" cxnId="{0A6D3BE1-7B5C-4011-B316-B9D5B1CDFEF7}">
      <dgm:prSet/>
      <dgm:spPr/>
      <dgm:t>
        <a:bodyPr/>
        <a:lstStyle/>
        <a:p>
          <a:pPr algn="just"/>
          <a:endParaRPr lang="en-US" sz="2000">
            <a:solidFill>
              <a:schemeClr val="tx1"/>
            </a:solidFill>
            <a:latin typeface="Cambria" panose="02040503050406030204" pitchFamily="18" charset="0"/>
          </a:endParaRPr>
        </a:p>
      </dgm:t>
    </dgm:pt>
    <dgm:pt modelId="{C334BD56-B45E-447C-9913-3142757A97BC}" type="sibTrans" cxnId="{0A6D3BE1-7B5C-4011-B316-B9D5B1CDFEF7}">
      <dgm:prSet/>
      <dgm:spPr/>
      <dgm:t>
        <a:bodyPr/>
        <a:lstStyle/>
        <a:p>
          <a:pPr algn="just"/>
          <a:endParaRPr lang="en-US" sz="2000">
            <a:solidFill>
              <a:schemeClr val="tx1"/>
            </a:solidFill>
            <a:latin typeface="Cambria" panose="02040503050406030204" pitchFamily="18" charset="0"/>
          </a:endParaRPr>
        </a:p>
      </dgm:t>
    </dgm:pt>
    <dgm:pt modelId="{05FA93C2-98D8-4498-BA13-2B29C9773BD2}">
      <dgm:prSet phldrT="[Text]" custT="1"/>
      <dgm:spPr/>
      <dgm:t>
        <a:bodyPr/>
        <a:lstStyle/>
        <a:p>
          <a:pPr algn="just"/>
          <a:r>
            <a:rPr lang="en-US" sz="2000" dirty="0"/>
            <a:t>A</a:t>
          </a:r>
          <a:r>
            <a:rPr lang="en-US" sz="2000" dirty="0">
              <a:highlight>
                <a:srgbClr val="00FF00"/>
              </a:highlight>
            </a:rPr>
            <a:t> variable-length block </a:t>
          </a:r>
          <a:r>
            <a:rPr lang="en-US" sz="2000" dirty="0"/>
            <a:t>of data that resides in </a:t>
          </a:r>
          <a:r>
            <a:rPr lang="en-US" sz="2000" dirty="0">
              <a:highlight>
                <a:srgbClr val="00FFFF"/>
              </a:highlight>
            </a:rPr>
            <a:t>secondary memory</a:t>
          </a:r>
          <a:r>
            <a:rPr lang="en-US" sz="2000" dirty="0"/>
            <a:t>. </a:t>
          </a:r>
          <a:endParaRPr lang="en-US" sz="2000" dirty="0">
            <a:solidFill>
              <a:schemeClr val="tx1"/>
            </a:solidFill>
            <a:latin typeface="Cambria" panose="02040503050406030204" pitchFamily="18" charset="0"/>
          </a:endParaRPr>
        </a:p>
      </dgm:t>
    </dgm:pt>
    <dgm:pt modelId="{16F00D9B-DF18-4B03-BFA9-5BCF78F10DE4}" type="parTrans" cxnId="{AB7394B7-73E1-4B03-8F81-C34FE2892418}">
      <dgm:prSet/>
      <dgm:spPr/>
      <dgm:t>
        <a:bodyPr/>
        <a:lstStyle/>
        <a:p>
          <a:pPr algn="just"/>
          <a:endParaRPr lang="en-US" sz="2000">
            <a:solidFill>
              <a:schemeClr val="tx1"/>
            </a:solidFill>
            <a:latin typeface="Cambria" panose="02040503050406030204" pitchFamily="18" charset="0"/>
          </a:endParaRPr>
        </a:p>
      </dgm:t>
    </dgm:pt>
    <dgm:pt modelId="{30966FA0-9796-4F64-806E-1D773352C64F}" type="sibTrans" cxnId="{AB7394B7-73E1-4B03-8F81-C34FE2892418}">
      <dgm:prSet/>
      <dgm:spPr/>
      <dgm:t>
        <a:bodyPr/>
        <a:lstStyle/>
        <a:p>
          <a:pPr algn="just"/>
          <a:endParaRPr lang="en-US" sz="2000">
            <a:solidFill>
              <a:schemeClr val="tx1"/>
            </a:solidFill>
            <a:latin typeface="Cambria" panose="02040503050406030204" pitchFamily="18" charset="0"/>
          </a:endParaRPr>
        </a:p>
      </dgm:t>
    </dgm:pt>
    <dgm:pt modelId="{C8EA6F86-83DD-4338-8FD5-3C52D1C103AB}">
      <dgm:prSet phldrT="[Text]" custT="1"/>
      <dgm:spPr/>
      <dgm:t>
        <a:bodyPr/>
        <a:lstStyle/>
        <a:p>
          <a:pPr algn="just"/>
          <a:r>
            <a:rPr lang="en-US" sz="2000" dirty="0"/>
            <a:t>A page of data may temporarily be copied into a frame of main memory.</a:t>
          </a:r>
          <a:endParaRPr lang="en-US" sz="2000" dirty="0">
            <a:solidFill>
              <a:schemeClr val="tx1"/>
            </a:solidFill>
            <a:latin typeface="Cambria" panose="02040503050406030204" pitchFamily="18" charset="0"/>
          </a:endParaRPr>
        </a:p>
      </dgm:t>
    </dgm:pt>
    <dgm:pt modelId="{C4C71B06-292D-4629-BCEC-BFA963173BA6}" type="parTrans" cxnId="{6195FB15-8580-41EA-9685-CAFF61B33B49}">
      <dgm:prSet/>
      <dgm:spPr/>
      <dgm:t>
        <a:bodyPr/>
        <a:lstStyle/>
        <a:p>
          <a:endParaRPr lang="en-US"/>
        </a:p>
      </dgm:t>
    </dgm:pt>
    <dgm:pt modelId="{EF83F8AF-1127-46CD-B3CF-8BBAA87D6B0B}" type="sibTrans" cxnId="{6195FB15-8580-41EA-9685-CAFF61B33B49}">
      <dgm:prSet/>
      <dgm:spPr/>
      <dgm:t>
        <a:bodyPr/>
        <a:lstStyle/>
        <a:p>
          <a:endParaRPr lang="en-US"/>
        </a:p>
      </dgm:t>
    </dgm:pt>
    <dgm:pt modelId="{0CCAA21F-9E4A-4AC6-ABEE-ACDCE2D56E5B}">
      <dgm:prSet phldrT="[Text]" custT="1"/>
      <dgm:spPr/>
      <dgm:t>
        <a:bodyPr/>
        <a:lstStyle/>
        <a:p>
          <a:pPr algn="just"/>
          <a:r>
            <a:rPr lang="en-US" sz="2000" dirty="0"/>
            <a:t>An </a:t>
          </a:r>
          <a:r>
            <a:rPr lang="en-US" sz="2000" b="1" dirty="0"/>
            <a:t>entire segment may temporarily be copied </a:t>
          </a:r>
          <a:r>
            <a:rPr lang="en-US" sz="2000" dirty="0"/>
            <a:t>into an available region of main memory</a:t>
          </a:r>
          <a:endParaRPr lang="en-US" sz="2000" dirty="0">
            <a:solidFill>
              <a:schemeClr val="tx1"/>
            </a:solidFill>
            <a:latin typeface="Cambria" panose="02040503050406030204" pitchFamily="18" charset="0"/>
          </a:endParaRPr>
        </a:p>
      </dgm:t>
    </dgm:pt>
    <dgm:pt modelId="{2937BDEC-C677-434B-9107-833CA510E5F2}" type="parTrans" cxnId="{134F7121-6E51-4091-B75F-BA2B792DE676}">
      <dgm:prSet/>
      <dgm:spPr/>
      <dgm:t>
        <a:bodyPr/>
        <a:lstStyle/>
        <a:p>
          <a:endParaRPr lang="en-US"/>
        </a:p>
      </dgm:t>
    </dgm:pt>
    <dgm:pt modelId="{9BC96205-6688-4EE9-ACBD-7BC8B85552E9}" type="sibTrans" cxnId="{134F7121-6E51-4091-B75F-BA2B792DE676}">
      <dgm:prSet/>
      <dgm:spPr/>
      <dgm:t>
        <a:bodyPr/>
        <a:lstStyle/>
        <a:p>
          <a:endParaRPr lang="en-US"/>
        </a:p>
      </dgm:t>
    </dgm:pt>
    <dgm:pt modelId="{6604F035-62F2-4A9C-A548-00B822D52DB4}">
      <dgm:prSet phldrT="[Text]" custT="1"/>
      <dgm:spPr/>
      <dgm:t>
        <a:bodyPr/>
        <a:lstStyle/>
        <a:p>
          <a:pPr algn="just"/>
          <a:r>
            <a:rPr lang="en-US" sz="2000" dirty="0"/>
            <a:t>or the </a:t>
          </a:r>
          <a:r>
            <a:rPr lang="en-US" sz="2000" b="1" dirty="0">
              <a:solidFill>
                <a:srgbClr val="FF0000"/>
              </a:solidFill>
            </a:rPr>
            <a:t>segment may be divided into pages </a:t>
          </a:r>
          <a:r>
            <a:rPr lang="en-US" sz="2000" dirty="0"/>
            <a:t>which can be individually copied into main memory </a:t>
          </a:r>
          <a:endParaRPr lang="en-US" sz="2000" dirty="0">
            <a:solidFill>
              <a:schemeClr val="tx1"/>
            </a:solidFill>
            <a:latin typeface="Cambria" panose="02040503050406030204" pitchFamily="18" charset="0"/>
          </a:endParaRPr>
        </a:p>
      </dgm:t>
    </dgm:pt>
    <dgm:pt modelId="{45B8EB17-7A69-4A5A-A029-2C4FF088B718}" type="parTrans" cxnId="{82E985B1-EFEC-4F76-A571-17C840E6455A}">
      <dgm:prSet/>
      <dgm:spPr/>
      <dgm:t>
        <a:bodyPr/>
        <a:lstStyle/>
        <a:p>
          <a:endParaRPr lang="en-US"/>
        </a:p>
      </dgm:t>
    </dgm:pt>
    <dgm:pt modelId="{8BABF26C-0C8D-4DE3-BF6F-FF204E38578B}" type="sibTrans" cxnId="{82E985B1-EFEC-4F76-A571-17C840E6455A}">
      <dgm:prSet/>
      <dgm:spPr/>
      <dgm:t>
        <a:bodyPr/>
        <a:lstStyle/>
        <a:p>
          <a:endParaRPr lang="en-US"/>
        </a:p>
      </dgm:t>
    </dgm:pt>
    <dgm:pt modelId="{DEE0E55F-A39A-4B5A-A9F9-15D6661E617E}" type="pres">
      <dgm:prSet presAssocID="{E44D4CB9-0F48-4C36-B659-69A4F06742BD}" presName="linear" presStyleCnt="0">
        <dgm:presLayoutVars>
          <dgm:animLvl val="lvl"/>
          <dgm:resizeHandles val="exact"/>
        </dgm:presLayoutVars>
      </dgm:prSet>
      <dgm:spPr/>
    </dgm:pt>
    <dgm:pt modelId="{F725C0C0-C681-426F-8A80-4503E84A90C7}" type="pres">
      <dgm:prSet presAssocID="{DE4A5A29-2758-47D8-B795-6896F7A7188B}" presName="parentText" presStyleLbl="node1" presStyleIdx="0" presStyleCnt="3">
        <dgm:presLayoutVars>
          <dgm:chMax val="0"/>
          <dgm:bulletEnabled val="1"/>
        </dgm:presLayoutVars>
      </dgm:prSet>
      <dgm:spPr/>
    </dgm:pt>
    <dgm:pt modelId="{07ECE7E6-30D1-4357-98FD-8CBB4154818E}" type="pres">
      <dgm:prSet presAssocID="{DE4A5A29-2758-47D8-B795-6896F7A7188B}" presName="childText" presStyleLbl="revTx" presStyleIdx="0" presStyleCnt="3">
        <dgm:presLayoutVars>
          <dgm:bulletEnabled val="1"/>
        </dgm:presLayoutVars>
      </dgm:prSet>
      <dgm:spPr/>
    </dgm:pt>
    <dgm:pt modelId="{1E044D76-804D-4B50-9D7E-BB1421AC4AAB}" type="pres">
      <dgm:prSet presAssocID="{196020C1-25DE-478B-8F8A-0DBB79B5A9CB}" presName="parentText" presStyleLbl="node1" presStyleIdx="1" presStyleCnt="3" custLinFactNeighborX="-9139">
        <dgm:presLayoutVars>
          <dgm:chMax val="0"/>
          <dgm:bulletEnabled val="1"/>
        </dgm:presLayoutVars>
      </dgm:prSet>
      <dgm:spPr/>
    </dgm:pt>
    <dgm:pt modelId="{7BB766AD-24C2-4CAF-8330-7DA5806A6BA1}" type="pres">
      <dgm:prSet presAssocID="{196020C1-25DE-478B-8F8A-0DBB79B5A9CB}" presName="childText" presStyleLbl="revTx" presStyleIdx="1" presStyleCnt="3">
        <dgm:presLayoutVars>
          <dgm:bulletEnabled val="1"/>
        </dgm:presLayoutVars>
      </dgm:prSet>
      <dgm:spPr/>
    </dgm:pt>
    <dgm:pt modelId="{78528849-3915-40F0-BD9F-3833477D6C70}" type="pres">
      <dgm:prSet presAssocID="{AE64BC12-4B6D-4526-86E7-77B83EE42687}" presName="parentText" presStyleLbl="node1" presStyleIdx="2" presStyleCnt="3">
        <dgm:presLayoutVars>
          <dgm:chMax val="0"/>
          <dgm:bulletEnabled val="1"/>
        </dgm:presLayoutVars>
      </dgm:prSet>
      <dgm:spPr/>
    </dgm:pt>
    <dgm:pt modelId="{CEC72CD5-479F-4981-B5B1-7A6636C3CA9E}" type="pres">
      <dgm:prSet presAssocID="{AE64BC12-4B6D-4526-86E7-77B83EE42687}" presName="childText" presStyleLbl="revTx" presStyleIdx="2" presStyleCnt="3">
        <dgm:presLayoutVars>
          <dgm:bulletEnabled val="1"/>
        </dgm:presLayoutVars>
      </dgm:prSet>
      <dgm:spPr/>
    </dgm:pt>
  </dgm:ptLst>
  <dgm:cxnLst>
    <dgm:cxn modelId="{844EB513-8E4D-404C-A499-D4C11051B1F4}" type="presOf" srcId="{7A09C959-F855-4AAB-9F2E-C3DDA9518594}" destId="{7BB766AD-24C2-4CAF-8330-7DA5806A6BA1}" srcOrd="0" destOrd="0" presId="urn:microsoft.com/office/officeart/2005/8/layout/vList2"/>
    <dgm:cxn modelId="{6195FB15-8580-41EA-9685-CAFF61B33B49}" srcId="{196020C1-25DE-478B-8F8A-0DBB79B5A9CB}" destId="{C8EA6F86-83DD-4338-8FD5-3C52D1C103AB}" srcOrd="1" destOrd="0" parTransId="{C4C71B06-292D-4629-BCEC-BFA963173BA6}" sibTransId="{EF83F8AF-1127-46CD-B3CF-8BBAA87D6B0B}"/>
    <dgm:cxn modelId="{ED669719-36A7-4E69-A773-0A03CBFE337C}" srcId="{196020C1-25DE-478B-8F8A-0DBB79B5A9CB}" destId="{7A09C959-F855-4AAB-9F2E-C3DDA9518594}" srcOrd="0" destOrd="0" parTransId="{FEF1D88A-77D9-40E5-993C-41B3541E8CB6}" sibTransId="{8C5DF623-484A-451E-9DD9-53387AB3B0A5}"/>
    <dgm:cxn modelId="{134F7121-6E51-4091-B75F-BA2B792DE676}" srcId="{AE64BC12-4B6D-4526-86E7-77B83EE42687}" destId="{0CCAA21F-9E4A-4AC6-ABEE-ACDCE2D56E5B}" srcOrd="1" destOrd="0" parTransId="{2937BDEC-C677-434B-9107-833CA510E5F2}" sibTransId="{9BC96205-6688-4EE9-ACBD-7BC8B85552E9}"/>
    <dgm:cxn modelId="{D9C4372C-3F52-4F03-8A9A-B5AB1986780A}" type="presOf" srcId="{7421CE10-DA5C-4D0F-8C50-3B4F238DD189}" destId="{07ECE7E6-30D1-4357-98FD-8CBB4154818E}" srcOrd="0" destOrd="0" presId="urn:microsoft.com/office/officeart/2005/8/layout/vList2"/>
    <dgm:cxn modelId="{AF83264C-EE06-4057-A0D4-12E0E9D498C0}" type="presOf" srcId="{DE4A5A29-2758-47D8-B795-6896F7A7188B}" destId="{F725C0C0-C681-426F-8A80-4503E84A90C7}" srcOrd="0" destOrd="0" presId="urn:microsoft.com/office/officeart/2005/8/layout/vList2"/>
    <dgm:cxn modelId="{80712B6F-6E71-4184-96A0-AF55298A4122}" type="presOf" srcId="{E44D4CB9-0F48-4C36-B659-69A4F06742BD}" destId="{DEE0E55F-A39A-4B5A-A9F9-15D6661E617E}" srcOrd="0" destOrd="0" presId="urn:microsoft.com/office/officeart/2005/8/layout/vList2"/>
    <dgm:cxn modelId="{4D598F50-07B9-45DA-8A1A-7419FEF2FE16}" type="presOf" srcId="{C8EA6F86-83DD-4338-8FD5-3C52D1C103AB}" destId="{7BB766AD-24C2-4CAF-8330-7DA5806A6BA1}" srcOrd="0" destOrd="1" presId="urn:microsoft.com/office/officeart/2005/8/layout/vList2"/>
    <dgm:cxn modelId="{A32A308C-3C9C-41D6-BD2A-D3BB596FFD06}" type="presOf" srcId="{AE64BC12-4B6D-4526-86E7-77B83EE42687}" destId="{78528849-3915-40F0-BD9F-3833477D6C70}" srcOrd="0" destOrd="0" presId="urn:microsoft.com/office/officeart/2005/8/layout/vList2"/>
    <dgm:cxn modelId="{82E985B1-EFEC-4F76-A571-17C840E6455A}" srcId="{AE64BC12-4B6D-4526-86E7-77B83EE42687}" destId="{6604F035-62F2-4A9C-A548-00B822D52DB4}" srcOrd="2" destOrd="0" parTransId="{45B8EB17-7A69-4A5A-A029-2C4FF088B718}" sibTransId="{8BABF26C-0C8D-4DE3-BF6F-FF204E38578B}"/>
    <dgm:cxn modelId="{AB7394B7-73E1-4B03-8F81-C34FE2892418}" srcId="{AE64BC12-4B6D-4526-86E7-77B83EE42687}" destId="{05FA93C2-98D8-4498-BA13-2B29C9773BD2}" srcOrd="0" destOrd="0" parTransId="{16F00D9B-DF18-4B03-BFA9-5BCF78F10DE4}" sibTransId="{30966FA0-9796-4F64-806E-1D773352C64F}"/>
    <dgm:cxn modelId="{521840C5-B557-4052-AA47-576B6CF68220}" type="presOf" srcId="{6604F035-62F2-4A9C-A548-00B822D52DB4}" destId="{CEC72CD5-479F-4981-B5B1-7A6636C3CA9E}" srcOrd="0" destOrd="2" presId="urn:microsoft.com/office/officeart/2005/8/layout/vList2"/>
    <dgm:cxn modelId="{3ADC1FC6-6366-4681-9C40-CBC36C9143CD}" srcId="{E44D4CB9-0F48-4C36-B659-69A4F06742BD}" destId="{DE4A5A29-2758-47D8-B795-6896F7A7188B}" srcOrd="0" destOrd="0" parTransId="{4102161F-6631-4343-ABEF-8526C92AF915}" sibTransId="{26E5B3DE-B61E-4A17-AE40-BA3F27E514BA}"/>
    <dgm:cxn modelId="{612690D6-C2A0-48C6-8344-F4476A4170CC}" type="presOf" srcId="{196020C1-25DE-478B-8F8A-0DBB79B5A9CB}" destId="{1E044D76-804D-4B50-9D7E-BB1421AC4AAB}" srcOrd="0" destOrd="0" presId="urn:microsoft.com/office/officeart/2005/8/layout/vList2"/>
    <dgm:cxn modelId="{0A6D3BE1-7B5C-4011-B316-B9D5B1CDFEF7}" srcId="{E44D4CB9-0F48-4C36-B659-69A4F06742BD}" destId="{AE64BC12-4B6D-4526-86E7-77B83EE42687}" srcOrd="2" destOrd="0" parTransId="{2A716124-69DF-417B-B478-B023974A994C}" sibTransId="{C334BD56-B45E-447C-9913-3142757A97BC}"/>
    <dgm:cxn modelId="{BDCD39E4-94B0-4B5C-8335-89851F233AED}" type="presOf" srcId="{0CCAA21F-9E4A-4AC6-ABEE-ACDCE2D56E5B}" destId="{CEC72CD5-479F-4981-B5B1-7A6636C3CA9E}" srcOrd="0" destOrd="1" presId="urn:microsoft.com/office/officeart/2005/8/layout/vList2"/>
    <dgm:cxn modelId="{4365E2EC-8C13-470B-A0E0-6C6872A7543F}" srcId="{E44D4CB9-0F48-4C36-B659-69A4F06742BD}" destId="{196020C1-25DE-478B-8F8A-0DBB79B5A9CB}" srcOrd="1" destOrd="0" parTransId="{03182710-3FC2-4B05-9B2A-E2E387983C2B}" sibTransId="{0237572C-232B-4878-A5FF-C19DFD46BEFE}"/>
    <dgm:cxn modelId="{8F206AF8-4741-4143-BBD8-999FD952429A}" type="presOf" srcId="{05FA93C2-98D8-4498-BA13-2B29C9773BD2}" destId="{CEC72CD5-479F-4981-B5B1-7A6636C3CA9E}" srcOrd="0" destOrd="0" presId="urn:microsoft.com/office/officeart/2005/8/layout/vList2"/>
    <dgm:cxn modelId="{88EBC0FB-38BD-4C32-B401-D7CC78E30F2A}" srcId="{DE4A5A29-2758-47D8-B795-6896F7A7188B}" destId="{7421CE10-DA5C-4D0F-8C50-3B4F238DD189}" srcOrd="0" destOrd="0" parTransId="{DD7A5F08-B81A-43CC-89D2-1062695A1977}" sibTransId="{B6F63AB6-7BB3-43FF-817E-C6A00CE313A4}"/>
    <dgm:cxn modelId="{DE9C2048-2937-48D6-B5A5-A3524F5A7589}" type="presParOf" srcId="{DEE0E55F-A39A-4B5A-A9F9-15D6661E617E}" destId="{F725C0C0-C681-426F-8A80-4503E84A90C7}" srcOrd="0" destOrd="0" presId="urn:microsoft.com/office/officeart/2005/8/layout/vList2"/>
    <dgm:cxn modelId="{D7C051DE-C8B6-4C54-96A2-63CE1576A558}" type="presParOf" srcId="{DEE0E55F-A39A-4B5A-A9F9-15D6661E617E}" destId="{07ECE7E6-30D1-4357-98FD-8CBB4154818E}" srcOrd="1" destOrd="0" presId="urn:microsoft.com/office/officeart/2005/8/layout/vList2"/>
    <dgm:cxn modelId="{76F1A4A2-C907-41A1-8988-DA62FFE66B37}" type="presParOf" srcId="{DEE0E55F-A39A-4B5A-A9F9-15D6661E617E}" destId="{1E044D76-804D-4B50-9D7E-BB1421AC4AAB}" srcOrd="2" destOrd="0" presId="urn:microsoft.com/office/officeart/2005/8/layout/vList2"/>
    <dgm:cxn modelId="{D4AF0C23-512D-46F8-B9FB-137A7F32C1A9}" type="presParOf" srcId="{DEE0E55F-A39A-4B5A-A9F9-15D6661E617E}" destId="{7BB766AD-24C2-4CAF-8330-7DA5806A6BA1}" srcOrd="3" destOrd="0" presId="urn:microsoft.com/office/officeart/2005/8/layout/vList2"/>
    <dgm:cxn modelId="{F87F0CDE-0B97-4B93-A579-1073D2BFFBD5}" type="presParOf" srcId="{DEE0E55F-A39A-4B5A-A9F9-15D6661E617E}" destId="{78528849-3915-40F0-BD9F-3833477D6C70}" srcOrd="4" destOrd="0" presId="urn:microsoft.com/office/officeart/2005/8/layout/vList2"/>
    <dgm:cxn modelId="{4BC1EBCB-907C-4DAB-B200-5F126FF23B05}" type="presParOf" srcId="{DEE0E55F-A39A-4B5A-A9F9-15D6661E617E}" destId="{CEC72CD5-479F-4981-B5B1-7A6636C3CA9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F6AB3-5A5B-4AE4-8991-324F064405A1}"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E4B15447-3064-42EE-892D-4F488FB32409}">
      <dgm:prSet custT="1"/>
      <dgm:spPr/>
      <dgm:t>
        <a:bodyPr/>
        <a:lstStyle/>
        <a:p>
          <a:pPr algn="just"/>
          <a:r>
            <a:rPr lang="en-US" sz="2400" dirty="0">
              <a:latin typeface="Cambria" panose="02040503050406030204" pitchFamily="18" charset="0"/>
            </a:rPr>
            <a:t>Equal-size partitions </a:t>
          </a:r>
        </a:p>
      </dgm:t>
    </dgm:pt>
    <dgm:pt modelId="{C62DCB9F-335B-4257-AE72-D90D843DE242}" type="parTrans" cxnId="{8A5E10EA-6DA8-4ED4-A723-7F03F5B980EA}">
      <dgm:prSet/>
      <dgm:spPr/>
      <dgm:t>
        <a:bodyPr/>
        <a:lstStyle/>
        <a:p>
          <a:pPr algn="just"/>
          <a:endParaRPr lang="en-US" sz="2400">
            <a:latin typeface="Cambria" panose="02040503050406030204" pitchFamily="18" charset="0"/>
          </a:endParaRPr>
        </a:p>
      </dgm:t>
    </dgm:pt>
    <dgm:pt modelId="{FA09C1D4-26D6-4C85-BA9D-3EF65F128C26}" type="sibTrans" cxnId="{8A5E10EA-6DA8-4ED4-A723-7F03F5B980EA}">
      <dgm:prSet/>
      <dgm:spPr/>
      <dgm:t>
        <a:bodyPr/>
        <a:lstStyle/>
        <a:p>
          <a:pPr algn="just"/>
          <a:endParaRPr lang="en-US" sz="2400">
            <a:latin typeface="Cambria" panose="02040503050406030204" pitchFamily="18" charset="0"/>
          </a:endParaRPr>
        </a:p>
      </dgm:t>
    </dgm:pt>
    <dgm:pt modelId="{6C5E35FE-9882-4BC8-B41D-85130150A496}">
      <dgm:prSet custT="1"/>
      <dgm:spPr/>
      <dgm:t>
        <a:bodyPr/>
        <a:lstStyle/>
        <a:p>
          <a:pPr algn="just"/>
          <a:r>
            <a:rPr lang="en-US" sz="2400" dirty="0">
              <a:latin typeface="Cambria" panose="02040503050406030204" pitchFamily="18" charset="0"/>
            </a:rPr>
            <a:t>Any process whose size is less than or equal to the partition size can be loaded into an available partition</a:t>
          </a:r>
        </a:p>
      </dgm:t>
    </dgm:pt>
    <dgm:pt modelId="{071A579B-AA2B-42CF-90FA-6060F8ED374D}" type="parTrans" cxnId="{E8288C42-B7AB-410B-A366-6321C4FCCFAE}">
      <dgm:prSet/>
      <dgm:spPr/>
      <dgm:t>
        <a:bodyPr/>
        <a:lstStyle/>
        <a:p>
          <a:pPr algn="just"/>
          <a:endParaRPr lang="en-US" sz="2400">
            <a:latin typeface="Cambria" panose="02040503050406030204" pitchFamily="18" charset="0"/>
          </a:endParaRPr>
        </a:p>
      </dgm:t>
    </dgm:pt>
    <dgm:pt modelId="{4AB05915-7922-4A63-B43B-F4C91B551822}" type="sibTrans" cxnId="{E8288C42-B7AB-410B-A366-6321C4FCCFAE}">
      <dgm:prSet/>
      <dgm:spPr/>
      <dgm:t>
        <a:bodyPr/>
        <a:lstStyle/>
        <a:p>
          <a:pPr algn="just"/>
          <a:endParaRPr lang="en-US" sz="2400">
            <a:latin typeface="Cambria" panose="02040503050406030204" pitchFamily="18" charset="0"/>
          </a:endParaRPr>
        </a:p>
      </dgm:t>
    </dgm:pt>
    <dgm:pt modelId="{EE7FC484-8D74-41F3-9BB4-875085787648}">
      <dgm:prSet custT="1"/>
      <dgm:spPr/>
      <dgm:t>
        <a:bodyPr/>
        <a:lstStyle/>
        <a:p>
          <a:pPr algn="just"/>
          <a:r>
            <a:rPr lang="en-US" sz="2400" dirty="0">
              <a:solidFill>
                <a:schemeClr val="tx1"/>
              </a:solidFill>
              <a:latin typeface="Cambria" panose="02040503050406030204" pitchFamily="18" charset="0"/>
            </a:rPr>
            <a:t>The operating system can swap a process out of a partition</a:t>
          </a:r>
        </a:p>
      </dgm:t>
    </dgm:pt>
    <dgm:pt modelId="{37341A25-3928-460D-8213-8E39C2F64DE3}" type="parTrans" cxnId="{538543EA-001F-4922-99DC-E8E42E29AA08}">
      <dgm:prSet/>
      <dgm:spPr/>
      <dgm:t>
        <a:bodyPr/>
        <a:lstStyle/>
        <a:p>
          <a:pPr algn="just"/>
          <a:endParaRPr lang="en-US" sz="2400">
            <a:latin typeface="Cambria" panose="02040503050406030204" pitchFamily="18" charset="0"/>
          </a:endParaRPr>
        </a:p>
      </dgm:t>
    </dgm:pt>
    <dgm:pt modelId="{38F033F8-A9AF-48ED-AA37-D4C96F142CE7}" type="sibTrans" cxnId="{538543EA-001F-4922-99DC-E8E42E29AA08}">
      <dgm:prSet/>
      <dgm:spPr/>
      <dgm:t>
        <a:bodyPr/>
        <a:lstStyle/>
        <a:p>
          <a:pPr algn="just"/>
          <a:endParaRPr lang="en-US" sz="2400">
            <a:latin typeface="Cambria" panose="02040503050406030204" pitchFamily="18" charset="0"/>
          </a:endParaRPr>
        </a:p>
      </dgm:t>
    </dgm:pt>
    <dgm:pt modelId="{33251340-3979-40EC-B53C-FAAC751E6178}">
      <dgm:prSet custT="1"/>
      <dgm:spPr/>
      <dgm:t>
        <a:bodyPr/>
        <a:lstStyle/>
        <a:p>
          <a:pPr algn="just"/>
          <a:r>
            <a:rPr lang="en-US" sz="2400">
              <a:latin typeface="Cambria" panose="02040503050406030204" pitchFamily="18" charset="0"/>
            </a:rPr>
            <a:t>If partitions are full and no process is in a ready or running state</a:t>
          </a:r>
        </a:p>
      </dgm:t>
    </dgm:pt>
    <dgm:pt modelId="{C75AE1A3-C0AC-4F5F-9FD6-75E6515588AE}" type="parTrans" cxnId="{AB7A11F2-1F65-4F62-AB6B-C38F68AE4E7D}">
      <dgm:prSet/>
      <dgm:spPr/>
      <dgm:t>
        <a:bodyPr/>
        <a:lstStyle/>
        <a:p>
          <a:pPr algn="just"/>
          <a:endParaRPr lang="en-US" sz="2400">
            <a:latin typeface="Cambria" panose="02040503050406030204" pitchFamily="18" charset="0"/>
          </a:endParaRPr>
        </a:p>
      </dgm:t>
    </dgm:pt>
    <dgm:pt modelId="{232C501E-1C3D-492A-92B1-0E1D1161D05D}" type="sibTrans" cxnId="{AB7A11F2-1F65-4F62-AB6B-C38F68AE4E7D}">
      <dgm:prSet/>
      <dgm:spPr/>
      <dgm:t>
        <a:bodyPr/>
        <a:lstStyle/>
        <a:p>
          <a:pPr algn="just"/>
          <a:endParaRPr lang="en-US" sz="2400">
            <a:latin typeface="Cambria" panose="02040503050406030204" pitchFamily="18" charset="0"/>
          </a:endParaRPr>
        </a:p>
      </dgm:t>
    </dgm:pt>
    <dgm:pt modelId="{35F4B079-1302-4251-B830-595E3513BE2F}">
      <dgm:prSet custT="1"/>
      <dgm:spPr/>
      <dgm:t>
        <a:bodyPr/>
        <a:lstStyle/>
        <a:p>
          <a:pPr algn="just"/>
          <a:r>
            <a:rPr lang="en-US" sz="2400" dirty="0">
              <a:solidFill>
                <a:schemeClr val="tx1">
                  <a:lumMod val="85000"/>
                  <a:lumOff val="15000"/>
                </a:schemeClr>
              </a:solidFill>
              <a:latin typeface="Cambria" panose="02040503050406030204" pitchFamily="18" charset="0"/>
            </a:rPr>
            <a:t>Which one to swap out? (replacement algorithms)</a:t>
          </a:r>
        </a:p>
      </dgm:t>
    </dgm:pt>
    <dgm:pt modelId="{2C9935C6-1CC8-446F-B0AD-466B7994F5E2}" type="parTrans" cxnId="{A67B20EB-3B10-4892-8602-DFEDB6F716BF}">
      <dgm:prSet/>
      <dgm:spPr/>
      <dgm:t>
        <a:bodyPr/>
        <a:lstStyle/>
        <a:p>
          <a:pPr algn="just"/>
          <a:endParaRPr lang="en-US" sz="2400">
            <a:latin typeface="Cambria" panose="02040503050406030204" pitchFamily="18" charset="0"/>
          </a:endParaRPr>
        </a:p>
      </dgm:t>
    </dgm:pt>
    <dgm:pt modelId="{4ED8B1A4-C8AC-486B-AC60-9CF679017AF9}" type="sibTrans" cxnId="{A67B20EB-3B10-4892-8602-DFEDB6F716BF}">
      <dgm:prSet/>
      <dgm:spPr/>
      <dgm:t>
        <a:bodyPr/>
        <a:lstStyle/>
        <a:p>
          <a:pPr algn="just"/>
          <a:endParaRPr lang="en-US" sz="2400">
            <a:latin typeface="Cambria" panose="02040503050406030204" pitchFamily="18" charset="0"/>
          </a:endParaRPr>
        </a:p>
      </dgm:t>
    </dgm:pt>
    <dgm:pt modelId="{CC81C571-0AE4-4CA8-AECF-5C9C0335529E}" type="pres">
      <dgm:prSet presAssocID="{553F6AB3-5A5B-4AE4-8991-324F064405A1}" presName="linear" presStyleCnt="0">
        <dgm:presLayoutVars>
          <dgm:animLvl val="lvl"/>
          <dgm:resizeHandles val="exact"/>
        </dgm:presLayoutVars>
      </dgm:prSet>
      <dgm:spPr/>
    </dgm:pt>
    <dgm:pt modelId="{F558517A-78EB-4A21-981C-BB521DE092DD}" type="pres">
      <dgm:prSet presAssocID="{E4B15447-3064-42EE-892D-4F488FB32409}" presName="parentText" presStyleLbl="node1" presStyleIdx="0" presStyleCnt="3">
        <dgm:presLayoutVars>
          <dgm:chMax val="0"/>
          <dgm:bulletEnabled val="1"/>
        </dgm:presLayoutVars>
      </dgm:prSet>
      <dgm:spPr/>
    </dgm:pt>
    <dgm:pt modelId="{D166F627-EF17-4C77-AAFC-CF224D19204D}" type="pres">
      <dgm:prSet presAssocID="{E4B15447-3064-42EE-892D-4F488FB32409}" presName="childText" presStyleLbl="revTx" presStyleIdx="0" presStyleCnt="2">
        <dgm:presLayoutVars>
          <dgm:bulletEnabled val="1"/>
        </dgm:presLayoutVars>
      </dgm:prSet>
      <dgm:spPr/>
    </dgm:pt>
    <dgm:pt modelId="{DF4D61B5-E6B7-4974-966B-C6FF91CCEE23}" type="pres">
      <dgm:prSet presAssocID="{EE7FC484-8D74-41F3-9BB4-875085787648}" presName="parentText" presStyleLbl="node1" presStyleIdx="1" presStyleCnt="3">
        <dgm:presLayoutVars>
          <dgm:chMax val="0"/>
          <dgm:bulletEnabled val="1"/>
        </dgm:presLayoutVars>
      </dgm:prSet>
      <dgm:spPr/>
    </dgm:pt>
    <dgm:pt modelId="{3229DF64-17CA-44BD-9411-188CEAE1B9A0}" type="pres">
      <dgm:prSet presAssocID="{EE7FC484-8D74-41F3-9BB4-875085787648}" presName="childText" presStyleLbl="revTx" presStyleIdx="1" presStyleCnt="2">
        <dgm:presLayoutVars>
          <dgm:bulletEnabled val="1"/>
        </dgm:presLayoutVars>
      </dgm:prSet>
      <dgm:spPr/>
    </dgm:pt>
    <dgm:pt modelId="{59802FE1-AAF2-41F1-8ABD-C541C183FBDC}" type="pres">
      <dgm:prSet presAssocID="{35F4B079-1302-4251-B830-595E3513BE2F}" presName="parentText" presStyleLbl="node1" presStyleIdx="2" presStyleCnt="3">
        <dgm:presLayoutVars>
          <dgm:chMax val="0"/>
          <dgm:bulletEnabled val="1"/>
        </dgm:presLayoutVars>
      </dgm:prSet>
      <dgm:spPr/>
    </dgm:pt>
  </dgm:ptLst>
  <dgm:cxnLst>
    <dgm:cxn modelId="{EA4B2A05-E6A9-4071-A451-D9227538C806}" type="presOf" srcId="{35F4B079-1302-4251-B830-595E3513BE2F}" destId="{59802FE1-AAF2-41F1-8ABD-C541C183FBDC}" srcOrd="0" destOrd="0" presId="urn:microsoft.com/office/officeart/2005/8/layout/vList2"/>
    <dgm:cxn modelId="{E8288C42-B7AB-410B-A366-6321C4FCCFAE}" srcId="{E4B15447-3064-42EE-892D-4F488FB32409}" destId="{6C5E35FE-9882-4BC8-B41D-85130150A496}" srcOrd="0" destOrd="0" parTransId="{071A579B-AA2B-42CF-90FA-6060F8ED374D}" sibTransId="{4AB05915-7922-4A63-B43B-F4C91B551822}"/>
    <dgm:cxn modelId="{40906252-B1AB-4417-A95E-A712C07F712C}" type="presOf" srcId="{6C5E35FE-9882-4BC8-B41D-85130150A496}" destId="{D166F627-EF17-4C77-AAFC-CF224D19204D}" srcOrd="0" destOrd="0" presId="urn:microsoft.com/office/officeart/2005/8/layout/vList2"/>
    <dgm:cxn modelId="{4BE35181-5988-44BE-BC98-85493FD538D3}" type="presOf" srcId="{553F6AB3-5A5B-4AE4-8991-324F064405A1}" destId="{CC81C571-0AE4-4CA8-AECF-5C9C0335529E}" srcOrd="0" destOrd="0" presId="urn:microsoft.com/office/officeart/2005/8/layout/vList2"/>
    <dgm:cxn modelId="{4E18C5D9-CDB0-4A2E-A882-A4788D27BAF7}" type="presOf" srcId="{33251340-3979-40EC-B53C-FAAC751E6178}" destId="{3229DF64-17CA-44BD-9411-188CEAE1B9A0}" srcOrd="0" destOrd="0" presId="urn:microsoft.com/office/officeart/2005/8/layout/vList2"/>
    <dgm:cxn modelId="{E0952ADC-DEE6-4666-A6A4-66B1FDF14419}" type="presOf" srcId="{E4B15447-3064-42EE-892D-4F488FB32409}" destId="{F558517A-78EB-4A21-981C-BB521DE092DD}" srcOrd="0" destOrd="0" presId="urn:microsoft.com/office/officeart/2005/8/layout/vList2"/>
    <dgm:cxn modelId="{C15BFCE7-A9DD-4438-A120-EABC5DD8B679}" type="presOf" srcId="{EE7FC484-8D74-41F3-9BB4-875085787648}" destId="{DF4D61B5-E6B7-4974-966B-C6FF91CCEE23}" srcOrd="0" destOrd="0" presId="urn:microsoft.com/office/officeart/2005/8/layout/vList2"/>
    <dgm:cxn modelId="{8A5E10EA-6DA8-4ED4-A723-7F03F5B980EA}" srcId="{553F6AB3-5A5B-4AE4-8991-324F064405A1}" destId="{E4B15447-3064-42EE-892D-4F488FB32409}" srcOrd="0" destOrd="0" parTransId="{C62DCB9F-335B-4257-AE72-D90D843DE242}" sibTransId="{FA09C1D4-26D6-4C85-BA9D-3EF65F128C26}"/>
    <dgm:cxn modelId="{538543EA-001F-4922-99DC-E8E42E29AA08}" srcId="{553F6AB3-5A5B-4AE4-8991-324F064405A1}" destId="{EE7FC484-8D74-41F3-9BB4-875085787648}" srcOrd="1" destOrd="0" parTransId="{37341A25-3928-460D-8213-8E39C2F64DE3}" sibTransId="{38F033F8-A9AF-48ED-AA37-D4C96F142CE7}"/>
    <dgm:cxn modelId="{A67B20EB-3B10-4892-8602-DFEDB6F716BF}" srcId="{553F6AB3-5A5B-4AE4-8991-324F064405A1}" destId="{35F4B079-1302-4251-B830-595E3513BE2F}" srcOrd="2" destOrd="0" parTransId="{2C9935C6-1CC8-446F-B0AD-466B7994F5E2}" sibTransId="{4ED8B1A4-C8AC-486B-AC60-9CF679017AF9}"/>
    <dgm:cxn modelId="{AB7A11F2-1F65-4F62-AB6B-C38F68AE4E7D}" srcId="{EE7FC484-8D74-41F3-9BB4-875085787648}" destId="{33251340-3979-40EC-B53C-FAAC751E6178}" srcOrd="0" destOrd="0" parTransId="{C75AE1A3-C0AC-4F5F-9FD6-75E6515588AE}" sibTransId="{232C501E-1C3D-492A-92B1-0E1D1161D05D}"/>
    <dgm:cxn modelId="{00C83E56-E198-4AD0-B097-49EBAD6FE1FE}" type="presParOf" srcId="{CC81C571-0AE4-4CA8-AECF-5C9C0335529E}" destId="{F558517A-78EB-4A21-981C-BB521DE092DD}" srcOrd="0" destOrd="0" presId="urn:microsoft.com/office/officeart/2005/8/layout/vList2"/>
    <dgm:cxn modelId="{33293ABB-BDB0-4BA3-B483-881ED506AD3C}" type="presParOf" srcId="{CC81C571-0AE4-4CA8-AECF-5C9C0335529E}" destId="{D166F627-EF17-4C77-AAFC-CF224D19204D}" srcOrd="1" destOrd="0" presId="urn:microsoft.com/office/officeart/2005/8/layout/vList2"/>
    <dgm:cxn modelId="{18BEAAC2-31D6-4191-8E29-9CF65280C066}" type="presParOf" srcId="{CC81C571-0AE4-4CA8-AECF-5C9C0335529E}" destId="{DF4D61B5-E6B7-4974-966B-C6FF91CCEE23}" srcOrd="2" destOrd="0" presId="urn:microsoft.com/office/officeart/2005/8/layout/vList2"/>
    <dgm:cxn modelId="{949DE30D-866D-4329-987D-DF1DD9C20138}" type="presParOf" srcId="{CC81C571-0AE4-4CA8-AECF-5C9C0335529E}" destId="{3229DF64-17CA-44BD-9411-188CEAE1B9A0}" srcOrd="3" destOrd="0" presId="urn:microsoft.com/office/officeart/2005/8/layout/vList2"/>
    <dgm:cxn modelId="{DBED846C-2CDB-4955-B753-EAB3C10DFFD8}" type="presParOf" srcId="{CC81C571-0AE4-4CA8-AECF-5C9C0335529E}" destId="{59802FE1-AAF2-41F1-8ABD-C541C183FBD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2A0841-0A4B-4378-83D3-EE2092C1853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AED8E14-CD18-47CF-A618-9DBAE28224E4}">
      <dgm:prSet custT="1"/>
      <dgm:spPr/>
      <dgm:t>
        <a:bodyPr/>
        <a:lstStyle/>
        <a:p>
          <a:r>
            <a:rPr lang="en-US" sz="2400" dirty="0">
              <a:latin typeface="Cambria" panose="02040503050406030204" pitchFamily="18" charset="0"/>
            </a:rPr>
            <a:t>A program may not fit in a partition.  </a:t>
          </a:r>
        </a:p>
      </dgm:t>
    </dgm:pt>
    <dgm:pt modelId="{964C1603-E496-44E9-8CE3-C1258E6F5625}" type="parTrans" cxnId="{B2661F7A-1554-42F3-A963-614BC8D78317}">
      <dgm:prSet/>
      <dgm:spPr/>
      <dgm:t>
        <a:bodyPr/>
        <a:lstStyle/>
        <a:p>
          <a:endParaRPr lang="en-US" sz="2400">
            <a:latin typeface="Cambria" panose="02040503050406030204" pitchFamily="18" charset="0"/>
          </a:endParaRPr>
        </a:p>
      </dgm:t>
    </dgm:pt>
    <dgm:pt modelId="{BD36DD9A-612B-4FD0-B5F8-3FE361347FB9}" type="sibTrans" cxnId="{B2661F7A-1554-42F3-A963-614BC8D78317}">
      <dgm:prSet/>
      <dgm:spPr/>
      <dgm:t>
        <a:bodyPr/>
        <a:lstStyle/>
        <a:p>
          <a:endParaRPr lang="en-US" sz="2400">
            <a:latin typeface="Cambria" panose="02040503050406030204" pitchFamily="18" charset="0"/>
          </a:endParaRPr>
        </a:p>
      </dgm:t>
    </dgm:pt>
    <dgm:pt modelId="{A2A3E1D2-ACFB-454C-827A-866C74320FB5}">
      <dgm:prSet custT="1"/>
      <dgm:spPr/>
      <dgm:t>
        <a:bodyPr/>
        <a:lstStyle/>
        <a:p>
          <a:r>
            <a:rPr lang="en-US" sz="2400" dirty="0">
              <a:latin typeface="Cambria" panose="02040503050406030204" pitchFamily="18" charset="0"/>
            </a:rPr>
            <a:t>program needs to be designed with the use of overlays</a:t>
          </a:r>
        </a:p>
      </dgm:t>
    </dgm:pt>
    <dgm:pt modelId="{DE2CEA84-6BD1-4DB6-BA38-52AE66BDE7AA}" type="parTrans" cxnId="{EE9C832F-2305-4F77-AD82-E7F181C7AEEC}">
      <dgm:prSet/>
      <dgm:spPr/>
      <dgm:t>
        <a:bodyPr/>
        <a:lstStyle/>
        <a:p>
          <a:endParaRPr lang="en-US" sz="2400">
            <a:latin typeface="Cambria" panose="02040503050406030204" pitchFamily="18" charset="0"/>
          </a:endParaRPr>
        </a:p>
      </dgm:t>
    </dgm:pt>
    <dgm:pt modelId="{D31EECD5-23A4-4276-82B3-F915C98B2F8E}" type="sibTrans" cxnId="{EE9C832F-2305-4F77-AD82-E7F181C7AEEC}">
      <dgm:prSet/>
      <dgm:spPr/>
      <dgm:t>
        <a:bodyPr/>
        <a:lstStyle/>
        <a:p>
          <a:endParaRPr lang="en-US" sz="2400">
            <a:latin typeface="Cambria" panose="02040503050406030204" pitchFamily="18" charset="0"/>
          </a:endParaRPr>
        </a:p>
      </dgm:t>
    </dgm:pt>
    <dgm:pt modelId="{8855084E-7861-4376-962C-49192DF0D872}">
      <dgm:prSet custT="1"/>
      <dgm:spPr/>
      <dgm:t>
        <a:bodyPr/>
        <a:lstStyle/>
        <a:p>
          <a:r>
            <a:rPr lang="en-US" sz="2400" dirty="0">
              <a:solidFill>
                <a:schemeClr val="tx1">
                  <a:lumMod val="85000"/>
                  <a:lumOff val="15000"/>
                </a:schemeClr>
              </a:solidFill>
              <a:latin typeface="Cambria" panose="02040503050406030204" pitchFamily="18" charset="0"/>
            </a:rPr>
            <a:t>Main memory use is inefficient.  </a:t>
          </a:r>
        </a:p>
      </dgm:t>
    </dgm:pt>
    <dgm:pt modelId="{4788286B-B97D-4E78-BD15-333B08F1A33E}" type="parTrans" cxnId="{DCD1B37B-AA19-4E8A-BBE3-8A1955FC05F5}">
      <dgm:prSet/>
      <dgm:spPr/>
      <dgm:t>
        <a:bodyPr/>
        <a:lstStyle/>
        <a:p>
          <a:endParaRPr lang="en-US" sz="2400">
            <a:latin typeface="Cambria" panose="02040503050406030204" pitchFamily="18" charset="0"/>
          </a:endParaRPr>
        </a:p>
      </dgm:t>
    </dgm:pt>
    <dgm:pt modelId="{E148291B-8818-4D54-A7F2-A058D836C6D7}" type="sibTrans" cxnId="{DCD1B37B-AA19-4E8A-BBE3-8A1955FC05F5}">
      <dgm:prSet/>
      <dgm:spPr/>
      <dgm:t>
        <a:bodyPr/>
        <a:lstStyle/>
        <a:p>
          <a:endParaRPr lang="en-US" sz="2400">
            <a:latin typeface="Cambria" panose="02040503050406030204" pitchFamily="18" charset="0"/>
          </a:endParaRPr>
        </a:p>
      </dgm:t>
    </dgm:pt>
    <dgm:pt modelId="{1891907B-D51D-4716-8DED-B2AAD041E705}">
      <dgm:prSet custT="1"/>
      <dgm:spPr/>
      <dgm:t>
        <a:bodyPr/>
        <a:lstStyle/>
        <a:p>
          <a:pPr algn="l"/>
          <a:r>
            <a:rPr lang="en-US" sz="2400">
              <a:latin typeface="Cambria" panose="02040503050406030204" pitchFamily="18" charset="0"/>
            </a:rPr>
            <a:t>Any program, no matter how small, occupies an entire partition.</a:t>
          </a:r>
        </a:p>
      </dgm:t>
    </dgm:pt>
    <dgm:pt modelId="{10E336A6-B644-43C1-9207-F3ECBD181491}" type="parTrans" cxnId="{739AB0AB-5561-4F49-B015-4AAB42332FAC}">
      <dgm:prSet/>
      <dgm:spPr/>
      <dgm:t>
        <a:bodyPr/>
        <a:lstStyle/>
        <a:p>
          <a:endParaRPr lang="en-US" sz="2400">
            <a:latin typeface="Cambria" panose="02040503050406030204" pitchFamily="18" charset="0"/>
          </a:endParaRPr>
        </a:p>
      </dgm:t>
    </dgm:pt>
    <dgm:pt modelId="{17637DCD-3696-4870-AE32-2671C0BE5E61}" type="sibTrans" cxnId="{739AB0AB-5561-4F49-B015-4AAB42332FAC}">
      <dgm:prSet/>
      <dgm:spPr/>
      <dgm:t>
        <a:bodyPr/>
        <a:lstStyle/>
        <a:p>
          <a:endParaRPr lang="en-US" sz="2400">
            <a:latin typeface="Cambria" panose="02040503050406030204" pitchFamily="18" charset="0"/>
          </a:endParaRPr>
        </a:p>
      </dgm:t>
    </dgm:pt>
    <dgm:pt modelId="{0FA5E19D-840A-4D80-B576-80F71B4570B4}">
      <dgm:prSet custT="1"/>
      <dgm:spPr/>
      <dgm:t>
        <a:bodyPr/>
        <a:lstStyle/>
        <a:p>
          <a:pPr algn="l"/>
          <a:r>
            <a:rPr lang="en-US" sz="2400" dirty="0">
              <a:latin typeface="Cambria" panose="02040503050406030204" pitchFamily="18" charset="0"/>
            </a:rPr>
            <a:t>This is results in </a:t>
          </a:r>
          <a:r>
            <a:rPr lang="en-US" sz="2400" b="1" i="1" dirty="0">
              <a:latin typeface="Cambria" panose="02040503050406030204" pitchFamily="18" charset="0"/>
            </a:rPr>
            <a:t>internal fragmentation.</a:t>
          </a:r>
          <a:endParaRPr lang="en-US" sz="2400" dirty="0">
            <a:latin typeface="Cambria" panose="02040503050406030204" pitchFamily="18" charset="0"/>
          </a:endParaRPr>
        </a:p>
      </dgm:t>
    </dgm:pt>
    <dgm:pt modelId="{7E9092B6-8EFD-4492-BE9C-98DD69115E73}" type="parTrans" cxnId="{A8F644FE-BBE2-4544-9809-9503D03E5A58}">
      <dgm:prSet/>
      <dgm:spPr/>
      <dgm:t>
        <a:bodyPr/>
        <a:lstStyle/>
        <a:p>
          <a:endParaRPr lang="en-US" sz="2400">
            <a:latin typeface="Cambria" panose="02040503050406030204" pitchFamily="18" charset="0"/>
          </a:endParaRPr>
        </a:p>
      </dgm:t>
    </dgm:pt>
    <dgm:pt modelId="{B764AC71-145B-44D6-AB9F-1F6853DF40E9}" type="sibTrans" cxnId="{A8F644FE-BBE2-4544-9809-9503D03E5A58}">
      <dgm:prSet/>
      <dgm:spPr/>
      <dgm:t>
        <a:bodyPr/>
        <a:lstStyle/>
        <a:p>
          <a:endParaRPr lang="en-US" sz="2400">
            <a:latin typeface="Cambria" panose="02040503050406030204" pitchFamily="18" charset="0"/>
          </a:endParaRPr>
        </a:p>
      </dgm:t>
    </dgm:pt>
    <dgm:pt modelId="{694C55F7-C019-484B-8E8C-526431673ECB}">
      <dgm:prSet custT="1"/>
      <dgm:spPr/>
      <dgm:t>
        <a:bodyPr/>
        <a:lstStyle/>
        <a:p>
          <a:r>
            <a:rPr lang="en-US" sz="2400" b="1" dirty="0">
              <a:solidFill>
                <a:schemeClr val="tx1">
                  <a:lumMod val="85000"/>
                  <a:lumOff val="15000"/>
                </a:schemeClr>
              </a:solidFill>
              <a:latin typeface="Cambria" panose="02040503050406030204" pitchFamily="18" charset="0"/>
            </a:rPr>
            <a:t>Solution - Unequal size-partitions</a:t>
          </a:r>
          <a:endParaRPr lang="en-US" sz="2400" dirty="0">
            <a:solidFill>
              <a:schemeClr val="tx1">
                <a:lumMod val="85000"/>
                <a:lumOff val="15000"/>
              </a:schemeClr>
            </a:solidFill>
            <a:latin typeface="Cambria" panose="02040503050406030204" pitchFamily="18" charset="0"/>
          </a:endParaRPr>
        </a:p>
      </dgm:t>
    </dgm:pt>
    <dgm:pt modelId="{552FAE39-F2F9-4535-A643-4E2C2B78B721}" type="parTrans" cxnId="{D7EBB7FF-BC0F-4699-9159-256BB04DB737}">
      <dgm:prSet/>
      <dgm:spPr/>
      <dgm:t>
        <a:bodyPr/>
        <a:lstStyle/>
        <a:p>
          <a:endParaRPr lang="en-US" sz="2400">
            <a:latin typeface="Cambria" panose="02040503050406030204" pitchFamily="18" charset="0"/>
          </a:endParaRPr>
        </a:p>
      </dgm:t>
    </dgm:pt>
    <dgm:pt modelId="{47170B49-EE07-40D7-8E76-A40EE02923D7}" type="sibTrans" cxnId="{D7EBB7FF-BC0F-4699-9159-256BB04DB737}">
      <dgm:prSet/>
      <dgm:spPr/>
      <dgm:t>
        <a:bodyPr/>
        <a:lstStyle/>
        <a:p>
          <a:endParaRPr lang="en-US" sz="2400">
            <a:latin typeface="Cambria" panose="02040503050406030204" pitchFamily="18" charset="0"/>
          </a:endParaRPr>
        </a:p>
      </dgm:t>
    </dgm:pt>
    <dgm:pt modelId="{20EFD7C5-6163-4567-B6AA-55E77A8CC462}">
      <dgm:prSet custT="1"/>
      <dgm:spPr/>
      <dgm:t>
        <a:bodyPr/>
        <a:lstStyle/>
        <a:p>
          <a:pPr algn="just"/>
          <a:r>
            <a:rPr lang="en-US" sz="2400" dirty="0">
              <a:latin typeface="Cambria" panose="02040503050406030204" pitchFamily="18" charset="0"/>
            </a:rPr>
            <a:t>Wasted space due to the block of data loaded being smaller than the partition</a:t>
          </a:r>
        </a:p>
      </dgm:t>
    </dgm:pt>
    <dgm:pt modelId="{CEA5D369-2688-4A22-9B69-6F91DE2C378A}" type="parTrans" cxnId="{03A9E318-51BE-494C-AE56-3EA482B32151}">
      <dgm:prSet/>
      <dgm:spPr/>
      <dgm:t>
        <a:bodyPr/>
        <a:lstStyle/>
        <a:p>
          <a:endParaRPr lang="en-US" sz="2400">
            <a:latin typeface="Cambria" panose="02040503050406030204" pitchFamily="18" charset="0"/>
          </a:endParaRPr>
        </a:p>
      </dgm:t>
    </dgm:pt>
    <dgm:pt modelId="{D6C7E444-436E-44DB-8F36-7E51C8802ECF}" type="sibTrans" cxnId="{03A9E318-51BE-494C-AE56-3EA482B32151}">
      <dgm:prSet/>
      <dgm:spPr/>
      <dgm:t>
        <a:bodyPr/>
        <a:lstStyle/>
        <a:p>
          <a:endParaRPr lang="en-US" sz="2400">
            <a:latin typeface="Cambria" panose="02040503050406030204" pitchFamily="18" charset="0"/>
          </a:endParaRPr>
        </a:p>
      </dgm:t>
    </dgm:pt>
    <dgm:pt modelId="{F285A9DA-4FA3-420D-B73B-61AEFD3974C4}" type="pres">
      <dgm:prSet presAssocID="{102A0841-0A4B-4378-83D3-EE2092C18534}" presName="linear" presStyleCnt="0">
        <dgm:presLayoutVars>
          <dgm:animLvl val="lvl"/>
          <dgm:resizeHandles val="exact"/>
        </dgm:presLayoutVars>
      </dgm:prSet>
      <dgm:spPr/>
    </dgm:pt>
    <dgm:pt modelId="{0D05ABA7-3EE3-4C5C-8CA6-0EA0B906B3C5}" type="pres">
      <dgm:prSet presAssocID="{DAED8E14-CD18-47CF-A618-9DBAE28224E4}" presName="parentText" presStyleLbl="node1" presStyleIdx="0" presStyleCnt="3">
        <dgm:presLayoutVars>
          <dgm:chMax val="0"/>
          <dgm:bulletEnabled val="1"/>
        </dgm:presLayoutVars>
      </dgm:prSet>
      <dgm:spPr/>
    </dgm:pt>
    <dgm:pt modelId="{6ABDCD73-9A14-46E7-90F5-3737547078F3}" type="pres">
      <dgm:prSet presAssocID="{DAED8E14-CD18-47CF-A618-9DBAE28224E4}" presName="childText" presStyleLbl="revTx" presStyleIdx="0" presStyleCnt="2">
        <dgm:presLayoutVars>
          <dgm:bulletEnabled val="1"/>
        </dgm:presLayoutVars>
      </dgm:prSet>
      <dgm:spPr/>
    </dgm:pt>
    <dgm:pt modelId="{44AF8DDD-93EF-4026-BDCC-51FBE1351BCA}" type="pres">
      <dgm:prSet presAssocID="{8855084E-7861-4376-962C-49192DF0D872}" presName="parentText" presStyleLbl="node1" presStyleIdx="1" presStyleCnt="3">
        <dgm:presLayoutVars>
          <dgm:chMax val="0"/>
          <dgm:bulletEnabled val="1"/>
        </dgm:presLayoutVars>
      </dgm:prSet>
      <dgm:spPr/>
    </dgm:pt>
    <dgm:pt modelId="{156EC9CF-A08E-4C47-8D71-20D0558050F9}" type="pres">
      <dgm:prSet presAssocID="{8855084E-7861-4376-962C-49192DF0D872}" presName="childText" presStyleLbl="revTx" presStyleIdx="1" presStyleCnt="2">
        <dgm:presLayoutVars>
          <dgm:bulletEnabled val="1"/>
        </dgm:presLayoutVars>
      </dgm:prSet>
      <dgm:spPr/>
    </dgm:pt>
    <dgm:pt modelId="{9510F25D-A845-40C6-971C-AE0E004492A2}" type="pres">
      <dgm:prSet presAssocID="{694C55F7-C019-484B-8E8C-526431673ECB}" presName="parentText" presStyleLbl="node1" presStyleIdx="2" presStyleCnt="3">
        <dgm:presLayoutVars>
          <dgm:chMax val="0"/>
          <dgm:bulletEnabled val="1"/>
        </dgm:presLayoutVars>
      </dgm:prSet>
      <dgm:spPr/>
    </dgm:pt>
  </dgm:ptLst>
  <dgm:cxnLst>
    <dgm:cxn modelId="{5C4ACE00-F386-43BC-89C8-3E0DB51E6415}" type="presOf" srcId="{A2A3E1D2-ACFB-454C-827A-866C74320FB5}" destId="{6ABDCD73-9A14-46E7-90F5-3737547078F3}" srcOrd="0" destOrd="0" presId="urn:microsoft.com/office/officeart/2005/8/layout/vList2"/>
    <dgm:cxn modelId="{03A9E318-51BE-494C-AE56-3EA482B32151}" srcId="{8855084E-7861-4376-962C-49192DF0D872}" destId="{20EFD7C5-6163-4567-B6AA-55E77A8CC462}" srcOrd="2" destOrd="0" parTransId="{CEA5D369-2688-4A22-9B69-6F91DE2C378A}" sibTransId="{D6C7E444-436E-44DB-8F36-7E51C8802ECF}"/>
    <dgm:cxn modelId="{3D01F31B-224A-4C9B-BF62-4908A8EE9F5E}" type="presOf" srcId="{DAED8E14-CD18-47CF-A618-9DBAE28224E4}" destId="{0D05ABA7-3EE3-4C5C-8CA6-0EA0B906B3C5}" srcOrd="0" destOrd="0" presId="urn:microsoft.com/office/officeart/2005/8/layout/vList2"/>
    <dgm:cxn modelId="{53E00B22-7FB3-4FB9-85EE-8F24E064217E}" type="presOf" srcId="{102A0841-0A4B-4378-83D3-EE2092C18534}" destId="{F285A9DA-4FA3-420D-B73B-61AEFD3974C4}" srcOrd="0" destOrd="0" presId="urn:microsoft.com/office/officeart/2005/8/layout/vList2"/>
    <dgm:cxn modelId="{EE9C832F-2305-4F77-AD82-E7F181C7AEEC}" srcId="{DAED8E14-CD18-47CF-A618-9DBAE28224E4}" destId="{A2A3E1D2-ACFB-454C-827A-866C74320FB5}" srcOrd="0" destOrd="0" parTransId="{DE2CEA84-6BD1-4DB6-BA38-52AE66BDE7AA}" sibTransId="{D31EECD5-23A4-4276-82B3-F915C98B2F8E}"/>
    <dgm:cxn modelId="{233A7D69-7664-4D11-BEC5-8D28D00DFD48}" type="presOf" srcId="{694C55F7-C019-484B-8E8C-526431673ECB}" destId="{9510F25D-A845-40C6-971C-AE0E004492A2}" srcOrd="0" destOrd="0" presId="urn:microsoft.com/office/officeart/2005/8/layout/vList2"/>
    <dgm:cxn modelId="{CBD3B558-BEFE-4F25-B913-5AAB76A5F2A4}" type="presOf" srcId="{1891907B-D51D-4716-8DED-B2AAD041E705}" destId="{156EC9CF-A08E-4C47-8D71-20D0558050F9}" srcOrd="0" destOrd="0" presId="urn:microsoft.com/office/officeart/2005/8/layout/vList2"/>
    <dgm:cxn modelId="{B2661F7A-1554-42F3-A963-614BC8D78317}" srcId="{102A0841-0A4B-4378-83D3-EE2092C18534}" destId="{DAED8E14-CD18-47CF-A618-9DBAE28224E4}" srcOrd="0" destOrd="0" parTransId="{964C1603-E496-44E9-8CE3-C1258E6F5625}" sibTransId="{BD36DD9A-612B-4FD0-B5F8-3FE361347FB9}"/>
    <dgm:cxn modelId="{DCD1B37B-AA19-4E8A-BBE3-8A1955FC05F5}" srcId="{102A0841-0A4B-4378-83D3-EE2092C18534}" destId="{8855084E-7861-4376-962C-49192DF0D872}" srcOrd="1" destOrd="0" parTransId="{4788286B-B97D-4E78-BD15-333B08F1A33E}" sibTransId="{E148291B-8818-4D54-A7F2-A058D836C6D7}"/>
    <dgm:cxn modelId="{7087E37B-FE6D-49FE-ACF7-5EF09E1DD5F1}" type="presOf" srcId="{0FA5E19D-840A-4D80-B576-80F71B4570B4}" destId="{156EC9CF-A08E-4C47-8D71-20D0558050F9}" srcOrd="0" destOrd="1" presId="urn:microsoft.com/office/officeart/2005/8/layout/vList2"/>
    <dgm:cxn modelId="{739AB0AB-5561-4F49-B015-4AAB42332FAC}" srcId="{8855084E-7861-4376-962C-49192DF0D872}" destId="{1891907B-D51D-4716-8DED-B2AAD041E705}" srcOrd="0" destOrd="0" parTransId="{10E336A6-B644-43C1-9207-F3ECBD181491}" sibTransId="{17637DCD-3696-4870-AE32-2671C0BE5E61}"/>
    <dgm:cxn modelId="{7A5883E2-DBFA-4CE7-A127-D78CD66D26E7}" type="presOf" srcId="{8855084E-7861-4376-962C-49192DF0D872}" destId="{44AF8DDD-93EF-4026-BDCC-51FBE1351BCA}" srcOrd="0" destOrd="0" presId="urn:microsoft.com/office/officeart/2005/8/layout/vList2"/>
    <dgm:cxn modelId="{127484F3-8688-4300-8A48-6384BB6D4A39}" type="presOf" srcId="{20EFD7C5-6163-4567-B6AA-55E77A8CC462}" destId="{156EC9CF-A08E-4C47-8D71-20D0558050F9}" srcOrd="0" destOrd="2" presId="urn:microsoft.com/office/officeart/2005/8/layout/vList2"/>
    <dgm:cxn modelId="{A8F644FE-BBE2-4544-9809-9503D03E5A58}" srcId="{8855084E-7861-4376-962C-49192DF0D872}" destId="{0FA5E19D-840A-4D80-B576-80F71B4570B4}" srcOrd="1" destOrd="0" parTransId="{7E9092B6-8EFD-4492-BE9C-98DD69115E73}" sibTransId="{B764AC71-145B-44D6-AB9F-1F6853DF40E9}"/>
    <dgm:cxn modelId="{D7EBB7FF-BC0F-4699-9159-256BB04DB737}" srcId="{102A0841-0A4B-4378-83D3-EE2092C18534}" destId="{694C55F7-C019-484B-8E8C-526431673ECB}" srcOrd="2" destOrd="0" parTransId="{552FAE39-F2F9-4535-A643-4E2C2B78B721}" sibTransId="{47170B49-EE07-40D7-8E76-A40EE02923D7}"/>
    <dgm:cxn modelId="{8C8F205E-AEFA-41F7-90D6-C6A48673EEC9}" type="presParOf" srcId="{F285A9DA-4FA3-420D-B73B-61AEFD3974C4}" destId="{0D05ABA7-3EE3-4C5C-8CA6-0EA0B906B3C5}" srcOrd="0" destOrd="0" presId="urn:microsoft.com/office/officeart/2005/8/layout/vList2"/>
    <dgm:cxn modelId="{47497C68-BCA5-4CF6-B086-0066116AD758}" type="presParOf" srcId="{F285A9DA-4FA3-420D-B73B-61AEFD3974C4}" destId="{6ABDCD73-9A14-46E7-90F5-3737547078F3}" srcOrd="1" destOrd="0" presId="urn:microsoft.com/office/officeart/2005/8/layout/vList2"/>
    <dgm:cxn modelId="{1DA5B406-8E2D-44CA-8E13-BCA39DC9A171}" type="presParOf" srcId="{F285A9DA-4FA3-420D-B73B-61AEFD3974C4}" destId="{44AF8DDD-93EF-4026-BDCC-51FBE1351BCA}" srcOrd="2" destOrd="0" presId="urn:microsoft.com/office/officeart/2005/8/layout/vList2"/>
    <dgm:cxn modelId="{D078A6F8-2AD5-44AA-A368-897A53450BE9}" type="presParOf" srcId="{F285A9DA-4FA3-420D-B73B-61AEFD3974C4}" destId="{156EC9CF-A08E-4C47-8D71-20D0558050F9}" srcOrd="3" destOrd="0" presId="urn:microsoft.com/office/officeart/2005/8/layout/vList2"/>
    <dgm:cxn modelId="{26085EF4-5DA8-4B31-A555-2999B6715AD8}" type="presParOf" srcId="{F285A9DA-4FA3-420D-B73B-61AEFD3974C4}" destId="{9510F25D-A845-40C6-971C-AE0E004492A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3F6AB3-5A5B-4AE4-8991-324F064405A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4B15447-3064-42EE-892D-4F488FB32409}">
      <dgm:prSet custT="1"/>
      <dgm:spPr/>
      <dgm:t>
        <a:bodyPr/>
        <a:lstStyle/>
        <a:p>
          <a:pPr algn="just"/>
          <a:r>
            <a:rPr lang="en-NZ" sz="2400" dirty="0">
              <a:solidFill>
                <a:schemeClr val="tx1">
                  <a:lumMod val="85000"/>
                  <a:lumOff val="15000"/>
                </a:schemeClr>
              </a:solidFill>
              <a:latin typeface="Cambria" panose="02040503050406030204" pitchFamily="18" charset="0"/>
            </a:rPr>
            <a:t>Using unequal size partitions helps lessen the problems</a:t>
          </a:r>
          <a:endParaRPr lang="en-US" sz="2400" dirty="0">
            <a:solidFill>
              <a:schemeClr val="tx1">
                <a:lumMod val="85000"/>
                <a:lumOff val="15000"/>
              </a:schemeClr>
            </a:solidFill>
            <a:latin typeface="Cambria" panose="02040503050406030204" pitchFamily="18" charset="0"/>
          </a:endParaRPr>
        </a:p>
      </dgm:t>
    </dgm:pt>
    <dgm:pt modelId="{C62DCB9F-335B-4257-AE72-D90D843DE242}" type="parTrans" cxnId="{8A5E10EA-6DA8-4ED4-A723-7F03F5B980EA}">
      <dgm:prSet/>
      <dgm:spPr/>
      <dgm:t>
        <a:bodyPr/>
        <a:lstStyle/>
        <a:p>
          <a:pPr algn="just"/>
          <a:endParaRPr lang="en-US" sz="2400">
            <a:solidFill>
              <a:schemeClr val="tx1">
                <a:lumMod val="85000"/>
                <a:lumOff val="15000"/>
              </a:schemeClr>
            </a:solidFill>
            <a:latin typeface="Cambria" panose="02040503050406030204" pitchFamily="18" charset="0"/>
          </a:endParaRPr>
        </a:p>
      </dgm:t>
    </dgm:pt>
    <dgm:pt modelId="{FA09C1D4-26D6-4C85-BA9D-3EF65F128C26}" type="sibTrans" cxnId="{8A5E10EA-6DA8-4ED4-A723-7F03F5B980EA}">
      <dgm:prSet/>
      <dgm:spPr/>
      <dgm:t>
        <a:bodyPr/>
        <a:lstStyle/>
        <a:p>
          <a:pPr algn="just"/>
          <a:endParaRPr lang="en-US" sz="2400">
            <a:solidFill>
              <a:schemeClr val="tx1">
                <a:lumMod val="85000"/>
                <a:lumOff val="15000"/>
              </a:schemeClr>
            </a:solidFill>
            <a:latin typeface="Cambria" panose="02040503050406030204" pitchFamily="18" charset="0"/>
          </a:endParaRPr>
        </a:p>
      </dgm:t>
    </dgm:pt>
    <dgm:pt modelId="{EE7FC484-8D74-41F3-9BB4-875085787648}">
      <dgm:prSet custT="1"/>
      <dgm:spPr/>
      <dgm:t>
        <a:bodyPr/>
        <a:lstStyle/>
        <a:p>
          <a:pPr algn="just"/>
          <a:r>
            <a:rPr lang="en-NZ" sz="2400" dirty="0">
              <a:solidFill>
                <a:schemeClr val="tx1">
                  <a:lumMod val="85000"/>
                  <a:lumOff val="15000"/>
                </a:schemeClr>
              </a:solidFill>
              <a:latin typeface="Cambria" panose="02040503050406030204" pitchFamily="18" charset="0"/>
            </a:rPr>
            <a:t>Programs up to 16M can be accommodated without overlay.</a:t>
          </a:r>
          <a:endParaRPr lang="en-US" sz="2400" dirty="0">
            <a:solidFill>
              <a:schemeClr val="tx1">
                <a:lumMod val="85000"/>
                <a:lumOff val="15000"/>
              </a:schemeClr>
            </a:solidFill>
            <a:latin typeface="Cambria" panose="02040503050406030204" pitchFamily="18" charset="0"/>
          </a:endParaRPr>
        </a:p>
      </dgm:t>
    </dgm:pt>
    <dgm:pt modelId="{37341A25-3928-460D-8213-8E39C2F64DE3}" type="parTrans" cxnId="{538543EA-001F-4922-99DC-E8E42E29AA08}">
      <dgm:prSet/>
      <dgm:spPr/>
      <dgm:t>
        <a:bodyPr/>
        <a:lstStyle/>
        <a:p>
          <a:pPr algn="just"/>
          <a:endParaRPr lang="en-US" sz="2400">
            <a:solidFill>
              <a:schemeClr val="tx1">
                <a:lumMod val="85000"/>
                <a:lumOff val="15000"/>
              </a:schemeClr>
            </a:solidFill>
            <a:latin typeface="Cambria" panose="02040503050406030204" pitchFamily="18" charset="0"/>
          </a:endParaRPr>
        </a:p>
      </dgm:t>
    </dgm:pt>
    <dgm:pt modelId="{38F033F8-A9AF-48ED-AA37-D4C96F142CE7}" type="sibTrans" cxnId="{538543EA-001F-4922-99DC-E8E42E29AA08}">
      <dgm:prSet/>
      <dgm:spPr/>
      <dgm:t>
        <a:bodyPr/>
        <a:lstStyle/>
        <a:p>
          <a:pPr algn="just"/>
          <a:endParaRPr lang="en-US" sz="2400">
            <a:solidFill>
              <a:schemeClr val="tx1">
                <a:lumMod val="85000"/>
                <a:lumOff val="15000"/>
              </a:schemeClr>
            </a:solidFill>
            <a:latin typeface="Cambria" panose="02040503050406030204" pitchFamily="18" charset="0"/>
          </a:endParaRPr>
        </a:p>
      </dgm:t>
    </dgm:pt>
    <dgm:pt modelId="{66537917-8934-4170-8C6F-D84E99391DB9}">
      <dgm:prSet custT="1"/>
      <dgm:spPr/>
      <dgm:t>
        <a:bodyPr/>
        <a:lstStyle/>
        <a:p>
          <a:pPr algn="just"/>
          <a:r>
            <a:rPr lang="en-NZ" sz="2400">
              <a:solidFill>
                <a:schemeClr val="tx1">
                  <a:lumMod val="85000"/>
                  <a:lumOff val="15000"/>
                </a:schemeClr>
              </a:solidFill>
              <a:latin typeface="Cambria" panose="02040503050406030204" pitchFamily="18" charset="0"/>
            </a:rPr>
            <a:t>Smaller programs can be placed in smaller partitions, reducing internal fragmentation.</a:t>
          </a:r>
          <a:endParaRPr lang="en-NZ" sz="2400" dirty="0">
            <a:solidFill>
              <a:schemeClr val="tx1">
                <a:lumMod val="85000"/>
                <a:lumOff val="15000"/>
              </a:schemeClr>
            </a:solidFill>
            <a:latin typeface="Cambria" panose="02040503050406030204" pitchFamily="18" charset="0"/>
          </a:endParaRPr>
        </a:p>
      </dgm:t>
    </dgm:pt>
    <dgm:pt modelId="{E5E2AC7D-2B9C-43C4-A3F4-08C9A8B26DE2}" type="parTrans" cxnId="{ABF8C9BC-0A35-4ED9-85B6-795D98A23E35}">
      <dgm:prSet/>
      <dgm:spPr/>
      <dgm:t>
        <a:bodyPr/>
        <a:lstStyle/>
        <a:p>
          <a:endParaRPr lang="en-US" sz="2400">
            <a:solidFill>
              <a:schemeClr val="tx1">
                <a:lumMod val="85000"/>
                <a:lumOff val="15000"/>
              </a:schemeClr>
            </a:solidFill>
            <a:latin typeface="Cambria" panose="02040503050406030204" pitchFamily="18" charset="0"/>
          </a:endParaRPr>
        </a:p>
      </dgm:t>
    </dgm:pt>
    <dgm:pt modelId="{ADEB0C72-D69F-4BC8-BCFD-F9410AE96D87}" type="sibTrans" cxnId="{ABF8C9BC-0A35-4ED9-85B6-795D98A23E35}">
      <dgm:prSet/>
      <dgm:spPr/>
      <dgm:t>
        <a:bodyPr/>
        <a:lstStyle/>
        <a:p>
          <a:endParaRPr lang="en-US" sz="2400">
            <a:solidFill>
              <a:schemeClr val="tx1">
                <a:lumMod val="85000"/>
                <a:lumOff val="15000"/>
              </a:schemeClr>
            </a:solidFill>
            <a:latin typeface="Cambria" panose="02040503050406030204" pitchFamily="18" charset="0"/>
          </a:endParaRPr>
        </a:p>
      </dgm:t>
    </dgm:pt>
    <dgm:pt modelId="{CC81C571-0AE4-4CA8-AECF-5C9C0335529E}" type="pres">
      <dgm:prSet presAssocID="{553F6AB3-5A5B-4AE4-8991-324F064405A1}" presName="linear" presStyleCnt="0">
        <dgm:presLayoutVars>
          <dgm:animLvl val="lvl"/>
          <dgm:resizeHandles val="exact"/>
        </dgm:presLayoutVars>
      </dgm:prSet>
      <dgm:spPr/>
    </dgm:pt>
    <dgm:pt modelId="{F558517A-78EB-4A21-981C-BB521DE092DD}" type="pres">
      <dgm:prSet presAssocID="{E4B15447-3064-42EE-892D-4F488FB32409}" presName="parentText" presStyleLbl="node1" presStyleIdx="0" presStyleCnt="3">
        <dgm:presLayoutVars>
          <dgm:chMax val="0"/>
          <dgm:bulletEnabled val="1"/>
        </dgm:presLayoutVars>
      </dgm:prSet>
      <dgm:spPr/>
    </dgm:pt>
    <dgm:pt modelId="{FF6B629E-CB05-46DD-B4BE-5BE32D822310}" type="pres">
      <dgm:prSet presAssocID="{FA09C1D4-26D6-4C85-BA9D-3EF65F128C26}" presName="spacer" presStyleCnt="0"/>
      <dgm:spPr/>
    </dgm:pt>
    <dgm:pt modelId="{DF4D61B5-E6B7-4974-966B-C6FF91CCEE23}" type="pres">
      <dgm:prSet presAssocID="{EE7FC484-8D74-41F3-9BB4-875085787648}" presName="parentText" presStyleLbl="node1" presStyleIdx="1" presStyleCnt="3">
        <dgm:presLayoutVars>
          <dgm:chMax val="0"/>
          <dgm:bulletEnabled val="1"/>
        </dgm:presLayoutVars>
      </dgm:prSet>
      <dgm:spPr/>
    </dgm:pt>
    <dgm:pt modelId="{017B0400-72C1-4823-B660-8ACD86A9E3EE}" type="pres">
      <dgm:prSet presAssocID="{38F033F8-A9AF-48ED-AA37-D4C96F142CE7}" presName="spacer" presStyleCnt="0"/>
      <dgm:spPr/>
    </dgm:pt>
    <dgm:pt modelId="{FC95ED70-AE55-44BA-BF66-18EEBD30F9FB}" type="pres">
      <dgm:prSet presAssocID="{66537917-8934-4170-8C6F-D84E99391DB9}" presName="parentText" presStyleLbl="node1" presStyleIdx="2" presStyleCnt="3">
        <dgm:presLayoutVars>
          <dgm:chMax val="0"/>
          <dgm:bulletEnabled val="1"/>
        </dgm:presLayoutVars>
      </dgm:prSet>
      <dgm:spPr/>
    </dgm:pt>
  </dgm:ptLst>
  <dgm:cxnLst>
    <dgm:cxn modelId="{4BE35181-5988-44BE-BC98-85493FD538D3}" type="presOf" srcId="{553F6AB3-5A5B-4AE4-8991-324F064405A1}" destId="{CC81C571-0AE4-4CA8-AECF-5C9C0335529E}" srcOrd="0" destOrd="0" presId="urn:microsoft.com/office/officeart/2005/8/layout/vList2"/>
    <dgm:cxn modelId="{ABF8C9BC-0A35-4ED9-85B6-795D98A23E35}" srcId="{553F6AB3-5A5B-4AE4-8991-324F064405A1}" destId="{66537917-8934-4170-8C6F-D84E99391DB9}" srcOrd="2" destOrd="0" parTransId="{E5E2AC7D-2B9C-43C4-A3F4-08C9A8B26DE2}" sibTransId="{ADEB0C72-D69F-4BC8-BCFD-F9410AE96D87}"/>
    <dgm:cxn modelId="{B8CA16C1-4EC2-4351-AF7A-C5292D06FDF8}" type="presOf" srcId="{66537917-8934-4170-8C6F-D84E99391DB9}" destId="{FC95ED70-AE55-44BA-BF66-18EEBD30F9FB}" srcOrd="0" destOrd="0" presId="urn:microsoft.com/office/officeart/2005/8/layout/vList2"/>
    <dgm:cxn modelId="{E0952ADC-DEE6-4666-A6A4-66B1FDF14419}" type="presOf" srcId="{E4B15447-3064-42EE-892D-4F488FB32409}" destId="{F558517A-78EB-4A21-981C-BB521DE092DD}" srcOrd="0" destOrd="0" presId="urn:microsoft.com/office/officeart/2005/8/layout/vList2"/>
    <dgm:cxn modelId="{C15BFCE7-A9DD-4438-A120-EABC5DD8B679}" type="presOf" srcId="{EE7FC484-8D74-41F3-9BB4-875085787648}" destId="{DF4D61B5-E6B7-4974-966B-C6FF91CCEE23}" srcOrd="0" destOrd="0" presId="urn:microsoft.com/office/officeart/2005/8/layout/vList2"/>
    <dgm:cxn modelId="{8A5E10EA-6DA8-4ED4-A723-7F03F5B980EA}" srcId="{553F6AB3-5A5B-4AE4-8991-324F064405A1}" destId="{E4B15447-3064-42EE-892D-4F488FB32409}" srcOrd="0" destOrd="0" parTransId="{C62DCB9F-335B-4257-AE72-D90D843DE242}" sibTransId="{FA09C1D4-26D6-4C85-BA9D-3EF65F128C26}"/>
    <dgm:cxn modelId="{538543EA-001F-4922-99DC-E8E42E29AA08}" srcId="{553F6AB3-5A5B-4AE4-8991-324F064405A1}" destId="{EE7FC484-8D74-41F3-9BB4-875085787648}" srcOrd="1" destOrd="0" parTransId="{37341A25-3928-460D-8213-8E39C2F64DE3}" sibTransId="{38F033F8-A9AF-48ED-AA37-D4C96F142CE7}"/>
    <dgm:cxn modelId="{00C83E56-E198-4AD0-B097-49EBAD6FE1FE}" type="presParOf" srcId="{CC81C571-0AE4-4CA8-AECF-5C9C0335529E}" destId="{F558517A-78EB-4A21-981C-BB521DE092DD}" srcOrd="0" destOrd="0" presId="urn:microsoft.com/office/officeart/2005/8/layout/vList2"/>
    <dgm:cxn modelId="{050B8A21-CC50-40F7-8F22-9711B8AF7EAC}" type="presParOf" srcId="{CC81C571-0AE4-4CA8-AECF-5C9C0335529E}" destId="{FF6B629E-CB05-46DD-B4BE-5BE32D822310}" srcOrd="1" destOrd="0" presId="urn:microsoft.com/office/officeart/2005/8/layout/vList2"/>
    <dgm:cxn modelId="{18BEAAC2-31D6-4191-8E29-9CF65280C066}" type="presParOf" srcId="{CC81C571-0AE4-4CA8-AECF-5C9C0335529E}" destId="{DF4D61B5-E6B7-4974-966B-C6FF91CCEE23}" srcOrd="2" destOrd="0" presId="urn:microsoft.com/office/officeart/2005/8/layout/vList2"/>
    <dgm:cxn modelId="{FF56E064-AAC1-4F93-A4E9-638CE6E64AA3}" type="presParOf" srcId="{CC81C571-0AE4-4CA8-AECF-5C9C0335529E}" destId="{017B0400-72C1-4823-B660-8ACD86A9E3EE}" srcOrd="3" destOrd="0" presId="urn:microsoft.com/office/officeart/2005/8/layout/vList2"/>
    <dgm:cxn modelId="{9EA9DAFE-1F0E-4BE8-B459-85FB02B0C458}" type="presParOf" srcId="{CC81C571-0AE4-4CA8-AECF-5C9C0335529E}" destId="{FC95ED70-AE55-44BA-BF66-18EEBD30F9F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2A0841-0A4B-4378-83D3-EE2092C1853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AED8E14-CD18-47CF-A618-9DBAE28224E4}">
      <dgm:prSet custT="1"/>
      <dgm:spPr/>
      <dgm:t>
        <a:bodyPr/>
        <a:lstStyle/>
        <a:p>
          <a:r>
            <a:rPr lang="en-NZ" sz="2400" dirty="0"/>
            <a:t>Small jobs will not use the space efficiently</a:t>
          </a:r>
          <a:endParaRPr lang="en-US" sz="2400" dirty="0">
            <a:latin typeface="Cambria" panose="02040503050406030204" pitchFamily="18" charset="0"/>
          </a:endParaRPr>
        </a:p>
      </dgm:t>
    </dgm:pt>
    <dgm:pt modelId="{964C1603-E496-44E9-8CE3-C1258E6F5625}" type="parTrans" cxnId="{B2661F7A-1554-42F3-A963-614BC8D78317}">
      <dgm:prSet/>
      <dgm:spPr/>
      <dgm:t>
        <a:bodyPr/>
        <a:lstStyle/>
        <a:p>
          <a:endParaRPr lang="en-US" sz="2400">
            <a:latin typeface="Cambria" panose="02040503050406030204" pitchFamily="18" charset="0"/>
          </a:endParaRPr>
        </a:p>
      </dgm:t>
    </dgm:pt>
    <dgm:pt modelId="{BD36DD9A-612B-4FD0-B5F8-3FE361347FB9}" type="sibTrans" cxnId="{B2661F7A-1554-42F3-A963-614BC8D78317}">
      <dgm:prSet/>
      <dgm:spPr/>
      <dgm:t>
        <a:bodyPr/>
        <a:lstStyle/>
        <a:p>
          <a:endParaRPr lang="en-US" sz="2400">
            <a:latin typeface="Cambria" panose="02040503050406030204" pitchFamily="18" charset="0"/>
          </a:endParaRPr>
        </a:p>
      </dgm:t>
    </dgm:pt>
    <dgm:pt modelId="{A2A3E1D2-ACFB-454C-827A-866C74320FB5}">
      <dgm:prSet custT="1"/>
      <dgm:spPr/>
      <dgm:t>
        <a:bodyPr/>
        <a:lstStyle/>
        <a:p>
          <a:r>
            <a:rPr lang="en-NZ" sz="2400" dirty="0"/>
            <a:t>In either fixed or variable length partition methods</a:t>
          </a:r>
          <a:endParaRPr lang="en-US" sz="2400" dirty="0">
            <a:latin typeface="Cambria" panose="02040503050406030204" pitchFamily="18" charset="0"/>
          </a:endParaRPr>
        </a:p>
      </dgm:t>
    </dgm:pt>
    <dgm:pt modelId="{DE2CEA84-6BD1-4DB6-BA38-52AE66BDE7AA}" type="parTrans" cxnId="{EE9C832F-2305-4F77-AD82-E7F181C7AEEC}">
      <dgm:prSet/>
      <dgm:spPr/>
      <dgm:t>
        <a:bodyPr/>
        <a:lstStyle/>
        <a:p>
          <a:endParaRPr lang="en-US" sz="2400">
            <a:latin typeface="Cambria" panose="02040503050406030204" pitchFamily="18" charset="0"/>
          </a:endParaRPr>
        </a:p>
      </dgm:t>
    </dgm:pt>
    <dgm:pt modelId="{D31EECD5-23A4-4276-82B3-F915C98B2F8E}" type="sibTrans" cxnId="{EE9C832F-2305-4F77-AD82-E7F181C7AEEC}">
      <dgm:prSet/>
      <dgm:spPr/>
      <dgm:t>
        <a:bodyPr/>
        <a:lstStyle/>
        <a:p>
          <a:endParaRPr lang="en-US" sz="2400">
            <a:latin typeface="Cambria" panose="02040503050406030204" pitchFamily="18" charset="0"/>
          </a:endParaRPr>
        </a:p>
      </dgm:t>
    </dgm:pt>
    <dgm:pt modelId="{F3A82E90-335C-4AD3-8D5A-BA5A7890668D}">
      <dgm:prSet custT="1"/>
      <dgm:spPr/>
      <dgm:t>
        <a:bodyPr/>
        <a:lstStyle/>
        <a:p>
          <a:r>
            <a:rPr lang="en-US" sz="2400" dirty="0"/>
            <a:t>The number of partitions specified at system generation time limits the number of active (not suspended) processes in the system</a:t>
          </a:r>
          <a:endParaRPr lang="en-US" sz="2400" dirty="0">
            <a:latin typeface="Cambria" panose="02040503050406030204" pitchFamily="18" charset="0"/>
          </a:endParaRPr>
        </a:p>
      </dgm:t>
    </dgm:pt>
    <dgm:pt modelId="{88A1380C-6718-4E42-AF3D-AB25604257C4}" type="parTrans" cxnId="{0993D428-AE45-494A-AD9A-766EDD8271CD}">
      <dgm:prSet/>
      <dgm:spPr/>
      <dgm:t>
        <a:bodyPr/>
        <a:lstStyle/>
        <a:p>
          <a:endParaRPr lang="en-US"/>
        </a:p>
      </dgm:t>
    </dgm:pt>
    <dgm:pt modelId="{470FB1F7-69D6-433D-B945-62D61929B002}" type="sibTrans" cxnId="{0993D428-AE45-494A-AD9A-766EDD8271CD}">
      <dgm:prSet/>
      <dgm:spPr/>
      <dgm:t>
        <a:bodyPr/>
        <a:lstStyle/>
        <a:p>
          <a:endParaRPr lang="en-US"/>
        </a:p>
      </dgm:t>
    </dgm:pt>
    <dgm:pt modelId="{F285A9DA-4FA3-420D-B73B-61AEFD3974C4}" type="pres">
      <dgm:prSet presAssocID="{102A0841-0A4B-4378-83D3-EE2092C18534}" presName="linear" presStyleCnt="0">
        <dgm:presLayoutVars>
          <dgm:animLvl val="lvl"/>
          <dgm:resizeHandles val="exact"/>
        </dgm:presLayoutVars>
      </dgm:prSet>
      <dgm:spPr/>
    </dgm:pt>
    <dgm:pt modelId="{9ADBDF53-AB7B-4111-8F0C-BE51EEF03163}" type="pres">
      <dgm:prSet presAssocID="{F3A82E90-335C-4AD3-8D5A-BA5A7890668D}" presName="parentText" presStyleLbl="node1" presStyleIdx="0" presStyleCnt="2">
        <dgm:presLayoutVars>
          <dgm:chMax val="0"/>
          <dgm:bulletEnabled val="1"/>
        </dgm:presLayoutVars>
      </dgm:prSet>
      <dgm:spPr/>
    </dgm:pt>
    <dgm:pt modelId="{E70D1A7A-5F2B-4B26-9D55-F713D8731EAE}" type="pres">
      <dgm:prSet presAssocID="{470FB1F7-69D6-433D-B945-62D61929B002}" presName="spacer" presStyleCnt="0"/>
      <dgm:spPr/>
    </dgm:pt>
    <dgm:pt modelId="{0D05ABA7-3EE3-4C5C-8CA6-0EA0B906B3C5}" type="pres">
      <dgm:prSet presAssocID="{DAED8E14-CD18-47CF-A618-9DBAE28224E4}" presName="parentText" presStyleLbl="node1" presStyleIdx="1" presStyleCnt="2">
        <dgm:presLayoutVars>
          <dgm:chMax val="0"/>
          <dgm:bulletEnabled val="1"/>
        </dgm:presLayoutVars>
      </dgm:prSet>
      <dgm:spPr/>
    </dgm:pt>
    <dgm:pt modelId="{6ABDCD73-9A14-46E7-90F5-3737547078F3}" type="pres">
      <dgm:prSet presAssocID="{DAED8E14-CD18-47CF-A618-9DBAE28224E4}" presName="childText" presStyleLbl="revTx" presStyleIdx="0" presStyleCnt="1">
        <dgm:presLayoutVars>
          <dgm:bulletEnabled val="1"/>
        </dgm:presLayoutVars>
      </dgm:prSet>
      <dgm:spPr/>
    </dgm:pt>
  </dgm:ptLst>
  <dgm:cxnLst>
    <dgm:cxn modelId="{5C4ACE00-F386-43BC-89C8-3E0DB51E6415}" type="presOf" srcId="{A2A3E1D2-ACFB-454C-827A-866C74320FB5}" destId="{6ABDCD73-9A14-46E7-90F5-3737547078F3}" srcOrd="0" destOrd="0" presId="urn:microsoft.com/office/officeart/2005/8/layout/vList2"/>
    <dgm:cxn modelId="{3D01F31B-224A-4C9B-BF62-4908A8EE9F5E}" type="presOf" srcId="{DAED8E14-CD18-47CF-A618-9DBAE28224E4}" destId="{0D05ABA7-3EE3-4C5C-8CA6-0EA0B906B3C5}" srcOrd="0" destOrd="0" presId="urn:microsoft.com/office/officeart/2005/8/layout/vList2"/>
    <dgm:cxn modelId="{53E00B22-7FB3-4FB9-85EE-8F24E064217E}" type="presOf" srcId="{102A0841-0A4B-4378-83D3-EE2092C18534}" destId="{F285A9DA-4FA3-420D-B73B-61AEFD3974C4}" srcOrd="0" destOrd="0" presId="urn:microsoft.com/office/officeart/2005/8/layout/vList2"/>
    <dgm:cxn modelId="{0993D428-AE45-494A-AD9A-766EDD8271CD}" srcId="{102A0841-0A4B-4378-83D3-EE2092C18534}" destId="{F3A82E90-335C-4AD3-8D5A-BA5A7890668D}" srcOrd="0" destOrd="0" parTransId="{88A1380C-6718-4E42-AF3D-AB25604257C4}" sibTransId="{470FB1F7-69D6-433D-B945-62D61929B002}"/>
    <dgm:cxn modelId="{EE9C832F-2305-4F77-AD82-E7F181C7AEEC}" srcId="{DAED8E14-CD18-47CF-A618-9DBAE28224E4}" destId="{A2A3E1D2-ACFB-454C-827A-866C74320FB5}" srcOrd="0" destOrd="0" parTransId="{DE2CEA84-6BD1-4DB6-BA38-52AE66BDE7AA}" sibTransId="{D31EECD5-23A4-4276-82B3-F915C98B2F8E}"/>
    <dgm:cxn modelId="{B2661F7A-1554-42F3-A963-614BC8D78317}" srcId="{102A0841-0A4B-4378-83D3-EE2092C18534}" destId="{DAED8E14-CD18-47CF-A618-9DBAE28224E4}" srcOrd="1" destOrd="0" parTransId="{964C1603-E496-44E9-8CE3-C1258E6F5625}" sibTransId="{BD36DD9A-612B-4FD0-B5F8-3FE361347FB9}"/>
    <dgm:cxn modelId="{16BB5ED7-1C06-4892-9BA8-FF80B00E683E}" type="presOf" srcId="{F3A82E90-335C-4AD3-8D5A-BA5A7890668D}" destId="{9ADBDF53-AB7B-4111-8F0C-BE51EEF03163}" srcOrd="0" destOrd="0" presId="urn:microsoft.com/office/officeart/2005/8/layout/vList2"/>
    <dgm:cxn modelId="{8A6AABB9-C002-40B7-8AE8-943526D03854}" type="presParOf" srcId="{F285A9DA-4FA3-420D-B73B-61AEFD3974C4}" destId="{9ADBDF53-AB7B-4111-8F0C-BE51EEF03163}" srcOrd="0" destOrd="0" presId="urn:microsoft.com/office/officeart/2005/8/layout/vList2"/>
    <dgm:cxn modelId="{C5382878-09B5-4A0B-9956-5CE685933B72}" type="presParOf" srcId="{F285A9DA-4FA3-420D-B73B-61AEFD3974C4}" destId="{E70D1A7A-5F2B-4B26-9D55-F713D8731EAE}" srcOrd="1" destOrd="0" presId="urn:microsoft.com/office/officeart/2005/8/layout/vList2"/>
    <dgm:cxn modelId="{8C8F205E-AEFA-41F7-90D6-C6A48673EEC9}" type="presParOf" srcId="{F285A9DA-4FA3-420D-B73B-61AEFD3974C4}" destId="{0D05ABA7-3EE3-4C5C-8CA6-0EA0B906B3C5}" srcOrd="2" destOrd="0" presId="urn:microsoft.com/office/officeart/2005/8/layout/vList2"/>
    <dgm:cxn modelId="{47497C68-BCA5-4CF6-B086-0066116AD758}" type="presParOf" srcId="{F285A9DA-4FA3-420D-B73B-61AEFD3974C4}" destId="{6ABDCD73-9A14-46E7-90F5-3737547078F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082B49-2453-43E0-B84F-BF315105DB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605F2CD-EA67-4662-A1F0-5A0FB7A92799}">
      <dgm:prSet/>
      <dgm:spPr/>
      <dgm:t>
        <a:bodyPr/>
        <a:lstStyle/>
        <a:p>
          <a:r>
            <a:rPr lang="en-US"/>
            <a:t>Partitions are of variable length and number.</a:t>
          </a:r>
        </a:p>
      </dgm:t>
    </dgm:pt>
    <dgm:pt modelId="{D2172DE4-FA7C-420C-B3C8-B34A1C76C5A6}" type="parTrans" cxnId="{DFFD2E1F-E284-42D2-87F7-0852EB6E5F2D}">
      <dgm:prSet/>
      <dgm:spPr/>
      <dgm:t>
        <a:bodyPr/>
        <a:lstStyle/>
        <a:p>
          <a:endParaRPr lang="en-US"/>
        </a:p>
      </dgm:t>
    </dgm:pt>
    <dgm:pt modelId="{06979755-C538-4D62-A08A-920FEFE394E9}" type="sibTrans" cxnId="{DFFD2E1F-E284-42D2-87F7-0852EB6E5F2D}">
      <dgm:prSet/>
      <dgm:spPr/>
      <dgm:t>
        <a:bodyPr/>
        <a:lstStyle/>
        <a:p>
          <a:endParaRPr lang="en-US"/>
        </a:p>
      </dgm:t>
    </dgm:pt>
    <dgm:pt modelId="{B61E6FDA-9FFE-4164-9A75-D9C99930A466}">
      <dgm:prSet/>
      <dgm:spPr/>
      <dgm:t>
        <a:bodyPr/>
        <a:lstStyle/>
        <a:p>
          <a:r>
            <a:rPr lang="en-US" dirty="0">
              <a:solidFill>
                <a:schemeClr val="tx1">
                  <a:lumMod val="85000"/>
                  <a:lumOff val="15000"/>
                </a:schemeClr>
              </a:solidFill>
            </a:rPr>
            <a:t>Process is allocated exactly as much memory as required.</a:t>
          </a:r>
        </a:p>
      </dgm:t>
    </dgm:pt>
    <dgm:pt modelId="{5F6E95C8-0AB0-428B-BCBF-7E9B76DA80EA}" type="parTrans" cxnId="{23402138-FCAD-4444-9573-A25131BC0838}">
      <dgm:prSet/>
      <dgm:spPr/>
      <dgm:t>
        <a:bodyPr/>
        <a:lstStyle/>
        <a:p>
          <a:endParaRPr lang="en-US"/>
        </a:p>
      </dgm:t>
    </dgm:pt>
    <dgm:pt modelId="{01F2A00B-2E24-48FC-B723-3693A875F899}" type="sibTrans" cxnId="{23402138-FCAD-4444-9573-A25131BC0838}">
      <dgm:prSet/>
      <dgm:spPr/>
      <dgm:t>
        <a:bodyPr/>
        <a:lstStyle/>
        <a:p>
          <a:endParaRPr lang="en-US"/>
        </a:p>
      </dgm:t>
    </dgm:pt>
    <dgm:pt modelId="{8E6FE890-64D9-4FC1-B04B-7B434D6C16B3}">
      <dgm:prSet/>
      <dgm:spPr/>
      <dgm:t>
        <a:bodyPr/>
        <a:lstStyle/>
        <a:p>
          <a:pPr algn="just"/>
          <a:r>
            <a:rPr lang="en-US" dirty="0">
              <a:solidFill>
                <a:schemeClr val="tx1">
                  <a:lumMod val="85000"/>
                  <a:lumOff val="15000"/>
                </a:schemeClr>
              </a:solidFill>
            </a:rPr>
            <a:t>When a process is brought into main memory, it is allocated exactly as much memory as it requires and no more.</a:t>
          </a:r>
        </a:p>
      </dgm:t>
    </dgm:pt>
    <dgm:pt modelId="{5700B6F5-2AD2-499F-9260-358898239CE7}" type="parTrans" cxnId="{7D40E582-3009-4ECE-9E82-5E08B79EEC46}">
      <dgm:prSet/>
      <dgm:spPr/>
      <dgm:t>
        <a:bodyPr/>
        <a:lstStyle/>
        <a:p>
          <a:endParaRPr lang="en-US"/>
        </a:p>
      </dgm:t>
    </dgm:pt>
    <dgm:pt modelId="{FD1513E7-4655-405A-8E13-B48876A5CA56}" type="sibTrans" cxnId="{7D40E582-3009-4ECE-9E82-5E08B79EEC46}">
      <dgm:prSet/>
      <dgm:spPr/>
      <dgm:t>
        <a:bodyPr/>
        <a:lstStyle/>
        <a:p>
          <a:endParaRPr lang="en-US"/>
        </a:p>
      </dgm:t>
    </dgm:pt>
    <dgm:pt modelId="{B742E126-FCFC-4068-9122-61A8F807E46C}" type="pres">
      <dgm:prSet presAssocID="{4B082B49-2453-43E0-B84F-BF315105DBAD}" presName="root" presStyleCnt="0">
        <dgm:presLayoutVars>
          <dgm:dir/>
          <dgm:resizeHandles val="exact"/>
        </dgm:presLayoutVars>
      </dgm:prSet>
      <dgm:spPr/>
    </dgm:pt>
    <dgm:pt modelId="{D6A92064-6C65-4AA2-86F9-F6160083FEEE}" type="pres">
      <dgm:prSet presAssocID="{E605F2CD-EA67-4662-A1F0-5A0FB7A92799}" presName="compNode" presStyleCnt="0"/>
      <dgm:spPr/>
    </dgm:pt>
    <dgm:pt modelId="{FD5AFFE7-2F0B-465F-B062-A0471821C332}" type="pres">
      <dgm:prSet presAssocID="{E605F2CD-EA67-4662-A1F0-5A0FB7A92799}" presName="bgRect" presStyleLbl="bgShp" presStyleIdx="0" presStyleCnt="3"/>
      <dgm:spPr/>
    </dgm:pt>
    <dgm:pt modelId="{0154D21D-ECAF-4FE6-BED7-D4ABC38F96A3}" type="pres">
      <dgm:prSet presAssocID="{E605F2CD-EA67-4662-A1F0-5A0FB7A927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7724942D-CB7B-4966-BC43-8AB9D3849F52}" type="pres">
      <dgm:prSet presAssocID="{E605F2CD-EA67-4662-A1F0-5A0FB7A92799}" presName="spaceRect" presStyleCnt="0"/>
      <dgm:spPr/>
    </dgm:pt>
    <dgm:pt modelId="{4278C821-4D76-463C-B58E-76140FF71A6C}" type="pres">
      <dgm:prSet presAssocID="{E605F2CD-EA67-4662-A1F0-5A0FB7A92799}" presName="parTx" presStyleLbl="revTx" presStyleIdx="0" presStyleCnt="3">
        <dgm:presLayoutVars>
          <dgm:chMax val="0"/>
          <dgm:chPref val="0"/>
        </dgm:presLayoutVars>
      </dgm:prSet>
      <dgm:spPr/>
    </dgm:pt>
    <dgm:pt modelId="{8EC7EB98-92E5-431B-BC70-190367151FBD}" type="pres">
      <dgm:prSet presAssocID="{06979755-C538-4D62-A08A-920FEFE394E9}" presName="sibTrans" presStyleCnt="0"/>
      <dgm:spPr/>
    </dgm:pt>
    <dgm:pt modelId="{F89413F8-FFF1-42ED-8C60-060A33CFD656}" type="pres">
      <dgm:prSet presAssocID="{B61E6FDA-9FFE-4164-9A75-D9C99930A466}" presName="compNode" presStyleCnt="0"/>
      <dgm:spPr/>
    </dgm:pt>
    <dgm:pt modelId="{9CB88F88-224A-4F45-8DF1-DDF7B2C15109}" type="pres">
      <dgm:prSet presAssocID="{B61E6FDA-9FFE-4164-9A75-D9C99930A466}" presName="bgRect" presStyleLbl="bgShp" presStyleIdx="1" presStyleCnt="3"/>
      <dgm:spPr/>
    </dgm:pt>
    <dgm:pt modelId="{13437D1B-743E-4482-8F97-903755D3FBD3}" type="pres">
      <dgm:prSet presAssocID="{B61E6FDA-9FFE-4164-9A75-D9C99930A4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77E2544-BEE7-4A19-B350-1DDAE2B3EB45}" type="pres">
      <dgm:prSet presAssocID="{B61E6FDA-9FFE-4164-9A75-D9C99930A466}" presName="spaceRect" presStyleCnt="0"/>
      <dgm:spPr/>
    </dgm:pt>
    <dgm:pt modelId="{BB609554-3100-4A34-A655-7345F6876E7E}" type="pres">
      <dgm:prSet presAssocID="{B61E6FDA-9FFE-4164-9A75-D9C99930A466}" presName="parTx" presStyleLbl="revTx" presStyleIdx="1" presStyleCnt="3">
        <dgm:presLayoutVars>
          <dgm:chMax val="0"/>
          <dgm:chPref val="0"/>
        </dgm:presLayoutVars>
      </dgm:prSet>
      <dgm:spPr/>
    </dgm:pt>
    <dgm:pt modelId="{1C83B685-C8CF-4946-AA6D-EE6AE5F4EBF4}" type="pres">
      <dgm:prSet presAssocID="{01F2A00B-2E24-48FC-B723-3693A875F899}" presName="sibTrans" presStyleCnt="0"/>
      <dgm:spPr/>
    </dgm:pt>
    <dgm:pt modelId="{FDA2D7DF-B4B6-4683-B9A7-A7B8D50C2C1F}" type="pres">
      <dgm:prSet presAssocID="{8E6FE890-64D9-4FC1-B04B-7B434D6C16B3}" presName="compNode" presStyleCnt="0"/>
      <dgm:spPr/>
    </dgm:pt>
    <dgm:pt modelId="{0170A3FB-DD4B-403A-A2AE-4D2E95DA7415}" type="pres">
      <dgm:prSet presAssocID="{8E6FE890-64D9-4FC1-B04B-7B434D6C16B3}" presName="bgRect" presStyleLbl="bgShp" presStyleIdx="2" presStyleCnt="3"/>
      <dgm:spPr/>
    </dgm:pt>
    <dgm:pt modelId="{F7F6A10B-EE1B-4FE4-8577-B48502414C3C}" type="pres">
      <dgm:prSet presAssocID="{8E6FE890-64D9-4FC1-B04B-7B434D6C16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63326CBE-BB82-4706-AB15-9173DCBC6982}" type="pres">
      <dgm:prSet presAssocID="{8E6FE890-64D9-4FC1-B04B-7B434D6C16B3}" presName="spaceRect" presStyleCnt="0"/>
      <dgm:spPr/>
    </dgm:pt>
    <dgm:pt modelId="{071030C4-0B0A-4873-9A7E-338843700154}" type="pres">
      <dgm:prSet presAssocID="{8E6FE890-64D9-4FC1-B04B-7B434D6C16B3}" presName="parTx" presStyleLbl="revTx" presStyleIdx="2" presStyleCnt="3">
        <dgm:presLayoutVars>
          <dgm:chMax val="0"/>
          <dgm:chPref val="0"/>
        </dgm:presLayoutVars>
      </dgm:prSet>
      <dgm:spPr/>
    </dgm:pt>
  </dgm:ptLst>
  <dgm:cxnLst>
    <dgm:cxn modelId="{DFFD2E1F-E284-42D2-87F7-0852EB6E5F2D}" srcId="{4B082B49-2453-43E0-B84F-BF315105DBAD}" destId="{E605F2CD-EA67-4662-A1F0-5A0FB7A92799}" srcOrd="0" destOrd="0" parTransId="{D2172DE4-FA7C-420C-B3C8-B34A1C76C5A6}" sibTransId="{06979755-C538-4D62-A08A-920FEFE394E9}"/>
    <dgm:cxn modelId="{23402138-FCAD-4444-9573-A25131BC0838}" srcId="{4B082B49-2453-43E0-B84F-BF315105DBAD}" destId="{B61E6FDA-9FFE-4164-9A75-D9C99930A466}" srcOrd="1" destOrd="0" parTransId="{5F6E95C8-0AB0-428B-BCBF-7E9B76DA80EA}" sibTransId="{01F2A00B-2E24-48FC-B723-3693A875F899}"/>
    <dgm:cxn modelId="{D56B3258-E6E9-44EF-94E1-81B6A144B740}" type="presOf" srcId="{4B082B49-2453-43E0-B84F-BF315105DBAD}" destId="{B742E126-FCFC-4068-9122-61A8F807E46C}" srcOrd="0" destOrd="0" presId="urn:microsoft.com/office/officeart/2018/2/layout/IconVerticalSolidList"/>
    <dgm:cxn modelId="{42E2697D-0404-484F-AB4E-DA024AFAA144}" type="presOf" srcId="{B61E6FDA-9FFE-4164-9A75-D9C99930A466}" destId="{BB609554-3100-4A34-A655-7345F6876E7E}" srcOrd="0" destOrd="0" presId="urn:microsoft.com/office/officeart/2018/2/layout/IconVerticalSolidList"/>
    <dgm:cxn modelId="{7D40E582-3009-4ECE-9E82-5E08B79EEC46}" srcId="{4B082B49-2453-43E0-B84F-BF315105DBAD}" destId="{8E6FE890-64D9-4FC1-B04B-7B434D6C16B3}" srcOrd="2" destOrd="0" parTransId="{5700B6F5-2AD2-499F-9260-358898239CE7}" sibTransId="{FD1513E7-4655-405A-8E13-B48876A5CA56}"/>
    <dgm:cxn modelId="{A6006784-705B-44A9-B942-692173FC43AA}" type="presOf" srcId="{E605F2CD-EA67-4662-A1F0-5A0FB7A92799}" destId="{4278C821-4D76-463C-B58E-76140FF71A6C}" srcOrd="0" destOrd="0" presId="urn:microsoft.com/office/officeart/2018/2/layout/IconVerticalSolidList"/>
    <dgm:cxn modelId="{535332F4-0297-4A66-9A24-3F13B71D4DE5}" type="presOf" srcId="{8E6FE890-64D9-4FC1-B04B-7B434D6C16B3}" destId="{071030C4-0B0A-4873-9A7E-338843700154}" srcOrd="0" destOrd="0" presId="urn:microsoft.com/office/officeart/2018/2/layout/IconVerticalSolidList"/>
    <dgm:cxn modelId="{0D7338D0-CFCE-4FD7-951A-5DB1E88EF131}" type="presParOf" srcId="{B742E126-FCFC-4068-9122-61A8F807E46C}" destId="{D6A92064-6C65-4AA2-86F9-F6160083FEEE}" srcOrd="0" destOrd="0" presId="urn:microsoft.com/office/officeart/2018/2/layout/IconVerticalSolidList"/>
    <dgm:cxn modelId="{527C5020-66D9-4E53-857E-162168AE8098}" type="presParOf" srcId="{D6A92064-6C65-4AA2-86F9-F6160083FEEE}" destId="{FD5AFFE7-2F0B-465F-B062-A0471821C332}" srcOrd="0" destOrd="0" presId="urn:microsoft.com/office/officeart/2018/2/layout/IconVerticalSolidList"/>
    <dgm:cxn modelId="{3B4588CF-BAF0-49EE-A280-A2E3E975E173}" type="presParOf" srcId="{D6A92064-6C65-4AA2-86F9-F6160083FEEE}" destId="{0154D21D-ECAF-4FE6-BED7-D4ABC38F96A3}" srcOrd="1" destOrd="0" presId="urn:microsoft.com/office/officeart/2018/2/layout/IconVerticalSolidList"/>
    <dgm:cxn modelId="{D16D6465-6489-42E5-8094-8F9E6F8AC206}" type="presParOf" srcId="{D6A92064-6C65-4AA2-86F9-F6160083FEEE}" destId="{7724942D-CB7B-4966-BC43-8AB9D3849F52}" srcOrd="2" destOrd="0" presId="urn:microsoft.com/office/officeart/2018/2/layout/IconVerticalSolidList"/>
    <dgm:cxn modelId="{4A61D568-D4CF-481A-A0D8-9A82C24A47E5}" type="presParOf" srcId="{D6A92064-6C65-4AA2-86F9-F6160083FEEE}" destId="{4278C821-4D76-463C-B58E-76140FF71A6C}" srcOrd="3" destOrd="0" presId="urn:microsoft.com/office/officeart/2018/2/layout/IconVerticalSolidList"/>
    <dgm:cxn modelId="{F668EECD-E0BF-442E-9EB0-FC008023943A}" type="presParOf" srcId="{B742E126-FCFC-4068-9122-61A8F807E46C}" destId="{8EC7EB98-92E5-431B-BC70-190367151FBD}" srcOrd="1" destOrd="0" presId="urn:microsoft.com/office/officeart/2018/2/layout/IconVerticalSolidList"/>
    <dgm:cxn modelId="{C6CA342C-F71B-496C-914D-03E9635C7EB9}" type="presParOf" srcId="{B742E126-FCFC-4068-9122-61A8F807E46C}" destId="{F89413F8-FFF1-42ED-8C60-060A33CFD656}" srcOrd="2" destOrd="0" presId="urn:microsoft.com/office/officeart/2018/2/layout/IconVerticalSolidList"/>
    <dgm:cxn modelId="{328FD879-D514-450A-AB2D-6F77AB78D38F}" type="presParOf" srcId="{F89413F8-FFF1-42ED-8C60-060A33CFD656}" destId="{9CB88F88-224A-4F45-8DF1-DDF7B2C15109}" srcOrd="0" destOrd="0" presId="urn:microsoft.com/office/officeart/2018/2/layout/IconVerticalSolidList"/>
    <dgm:cxn modelId="{7988A705-2E80-4D02-9D11-3C757E8EE54A}" type="presParOf" srcId="{F89413F8-FFF1-42ED-8C60-060A33CFD656}" destId="{13437D1B-743E-4482-8F97-903755D3FBD3}" srcOrd="1" destOrd="0" presId="urn:microsoft.com/office/officeart/2018/2/layout/IconVerticalSolidList"/>
    <dgm:cxn modelId="{2E38C903-FFD0-4AF3-9E02-1EAFBB536028}" type="presParOf" srcId="{F89413F8-FFF1-42ED-8C60-060A33CFD656}" destId="{B77E2544-BEE7-4A19-B350-1DDAE2B3EB45}" srcOrd="2" destOrd="0" presId="urn:microsoft.com/office/officeart/2018/2/layout/IconVerticalSolidList"/>
    <dgm:cxn modelId="{0D1601F1-A4EB-4D06-9863-589F641A8DC6}" type="presParOf" srcId="{F89413F8-FFF1-42ED-8C60-060A33CFD656}" destId="{BB609554-3100-4A34-A655-7345F6876E7E}" srcOrd="3" destOrd="0" presId="urn:microsoft.com/office/officeart/2018/2/layout/IconVerticalSolidList"/>
    <dgm:cxn modelId="{7E99784E-8963-4A7F-A3B5-6B57A1061572}" type="presParOf" srcId="{B742E126-FCFC-4068-9122-61A8F807E46C}" destId="{1C83B685-C8CF-4946-AA6D-EE6AE5F4EBF4}" srcOrd="3" destOrd="0" presId="urn:microsoft.com/office/officeart/2018/2/layout/IconVerticalSolidList"/>
    <dgm:cxn modelId="{04C993BB-1216-40B5-AF6E-339666A9CB69}" type="presParOf" srcId="{B742E126-FCFC-4068-9122-61A8F807E46C}" destId="{FDA2D7DF-B4B6-4683-B9A7-A7B8D50C2C1F}" srcOrd="4" destOrd="0" presId="urn:microsoft.com/office/officeart/2018/2/layout/IconVerticalSolidList"/>
    <dgm:cxn modelId="{1E2E2995-84DD-4C01-8E9B-47C292681599}" type="presParOf" srcId="{FDA2D7DF-B4B6-4683-B9A7-A7B8D50C2C1F}" destId="{0170A3FB-DD4B-403A-A2AE-4D2E95DA7415}" srcOrd="0" destOrd="0" presId="urn:microsoft.com/office/officeart/2018/2/layout/IconVerticalSolidList"/>
    <dgm:cxn modelId="{9982BF5A-54B4-432D-832B-1548928B4572}" type="presParOf" srcId="{FDA2D7DF-B4B6-4683-B9A7-A7B8D50C2C1F}" destId="{F7F6A10B-EE1B-4FE4-8577-B48502414C3C}" srcOrd="1" destOrd="0" presId="urn:microsoft.com/office/officeart/2018/2/layout/IconVerticalSolidList"/>
    <dgm:cxn modelId="{ECC52119-2B29-4E71-9CE4-6C1FF5FEA43F}" type="presParOf" srcId="{FDA2D7DF-B4B6-4683-B9A7-A7B8D50C2C1F}" destId="{63326CBE-BB82-4706-AB15-9173DCBC6982}" srcOrd="2" destOrd="0" presId="urn:microsoft.com/office/officeart/2018/2/layout/IconVerticalSolidList"/>
    <dgm:cxn modelId="{7348BB4F-00B2-4853-B347-D5EB50E789DE}" type="presParOf" srcId="{FDA2D7DF-B4B6-4683-B9A7-A7B8D50C2C1F}" destId="{071030C4-0B0A-4873-9A7E-338843700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15E6DC-9DD3-0642-8F56-4D3A35AC3679}"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US"/>
        </a:p>
      </dgm:t>
    </dgm:pt>
    <dgm:pt modelId="{A8FC406A-186F-1F4E-96E1-B75D1DA97A3E}">
      <dgm:prSet phldrT="[Text]" custT="1"/>
      <dgm:spPr/>
      <dgm:t>
        <a:bodyPr/>
        <a:lstStyle/>
        <a:p>
          <a:pPr algn="just"/>
          <a:r>
            <a:rPr lang="en-NZ" sz="2400" b="1" i="1" dirty="0">
              <a:solidFill>
                <a:schemeClr val="tx1">
                  <a:lumMod val="85000"/>
                  <a:lumOff val="15000"/>
                </a:schemeClr>
              </a:solidFill>
              <a:latin typeface="Cambria" panose="02040503050406030204" pitchFamily="18" charset="0"/>
            </a:rPr>
            <a:t>External Fragmentation</a:t>
          </a:r>
          <a:endParaRPr lang="en-US" sz="2400" i="1" dirty="0">
            <a:solidFill>
              <a:schemeClr val="tx1">
                <a:lumMod val="85000"/>
                <a:lumOff val="15000"/>
              </a:schemeClr>
            </a:solidFill>
            <a:latin typeface="Cambria" panose="02040503050406030204" pitchFamily="18" charset="0"/>
          </a:endParaRPr>
        </a:p>
      </dgm:t>
    </dgm:pt>
    <dgm:pt modelId="{B9BAEC2A-811B-E043-BE36-55D3BF1C400B}" type="parTrans" cxnId="{323C02D0-485E-C844-826A-5AD40BCC539B}">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069E2B24-96F3-4441-BD96-3D16DD060F92}" type="sibTrans" cxnId="{323C02D0-485E-C844-826A-5AD40BCC539B}">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5BA5D4FC-88C5-694E-8CDC-E40067D32F36}">
      <dgm:prSet custT="1"/>
      <dgm:spPr/>
      <dgm:t>
        <a:bodyPr/>
        <a:lstStyle/>
        <a:p>
          <a:pPr algn="just"/>
          <a:r>
            <a:rPr lang="en-NZ" sz="2300" dirty="0">
              <a:solidFill>
                <a:schemeClr val="tx1">
                  <a:lumMod val="85000"/>
                  <a:lumOff val="15000"/>
                </a:schemeClr>
              </a:solidFill>
              <a:latin typeface="Cambria" panose="02040503050406030204" pitchFamily="18" charset="0"/>
            </a:rPr>
            <a:t>Memory external to all processes is fragmented</a:t>
          </a:r>
        </a:p>
      </dgm:t>
    </dgm:pt>
    <dgm:pt modelId="{BE21D45E-8E33-BE49-9CD3-E872A85A0F27}" type="parTrans" cxnId="{410958C4-C3C2-DC46-9444-FF2FD680407F}">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4A925EC8-FAD4-1F41-BE7E-6151B0FC3B95}" type="sibTrans" cxnId="{410958C4-C3C2-DC46-9444-FF2FD680407F}">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CFA757D8-5B4A-8344-844C-50374B0AA18A}">
      <dgm:prSet custT="1"/>
      <dgm:spPr/>
      <dgm:t>
        <a:bodyPr/>
        <a:lstStyle/>
        <a:p>
          <a:pPr algn="just"/>
          <a:r>
            <a:rPr lang="en-NZ" sz="2400" b="1" i="1" dirty="0">
              <a:solidFill>
                <a:schemeClr val="tx1">
                  <a:lumMod val="85000"/>
                  <a:lumOff val="15000"/>
                </a:schemeClr>
              </a:solidFill>
              <a:latin typeface="Cambria" panose="02040503050406030204" pitchFamily="18" charset="0"/>
            </a:rPr>
            <a:t>Compaction</a:t>
          </a:r>
        </a:p>
      </dgm:t>
    </dgm:pt>
    <dgm:pt modelId="{7F660C03-3DC7-E241-A21F-3D5B9DAD5D7C}" type="parTrans" cxnId="{6D9D9B5C-A232-8A40-805D-6696A698083D}">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3F71CEBA-59C4-F14E-AEE9-C080D58E3B16}" type="sibTrans" cxnId="{6D9D9B5C-A232-8A40-805D-6696A698083D}">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9E92A628-284B-0A4D-AF4A-A3E0CC5903D2}">
      <dgm:prSet custT="1"/>
      <dgm:spPr/>
      <dgm:t>
        <a:bodyPr/>
        <a:lstStyle/>
        <a:p>
          <a:pPr algn="just"/>
          <a:r>
            <a:rPr lang="en-NZ" sz="2300">
              <a:solidFill>
                <a:schemeClr val="tx1">
                  <a:lumMod val="85000"/>
                  <a:lumOff val="15000"/>
                </a:schemeClr>
              </a:solidFill>
              <a:latin typeface="Cambria" panose="02040503050406030204" pitchFamily="18" charset="0"/>
            </a:rPr>
            <a:t>technique for overcoming external fragmentation</a:t>
          </a:r>
          <a:endParaRPr lang="en-NZ" sz="2300" dirty="0">
            <a:solidFill>
              <a:schemeClr val="tx1">
                <a:lumMod val="85000"/>
                <a:lumOff val="15000"/>
              </a:schemeClr>
            </a:solidFill>
            <a:latin typeface="Cambria" panose="02040503050406030204" pitchFamily="18" charset="0"/>
          </a:endParaRPr>
        </a:p>
      </dgm:t>
    </dgm:pt>
    <dgm:pt modelId="{B89EFC6D-CA01-B246-9B67-51FE6E8B70BB}" type="parTrans" cxnId="{7C568239-7FB0-D14E-87D1-6C892FE9DC01}">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8D5778BE-8C45-DA4F-921B-A6D186764DDD}" type="sibTrans" cxnId="{7C568239-7FB0-D14E-87D1-6C892FE9DC01}">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EDD23089-E723-7049-A4E0-037CCF801387}">
      <dgm:prSet custT="1"/>
      <dgm:spPr/>
      <dgm:t>
        <a:bodyPr/>
        <a:lstStyle/>
        <a:p>
          <a:pPr algn="just"/>
          <a:r>
            <a:rPr lang="en-NZ" sz="2300" dirty="0">
              <a:solidFill>
                <a:schemeClr val="tx1">
                  <a:lumMod val="85000"/>
                  <a:lumOff val="15000"/>
                </a:schemeClr>
              </a:solidFill>
              <a:latin typeface="Cambria" panose="02040503050406030204" pitchFamily="18" charset="0"/>
            </a:rPr>
            <a:t>OS shifts processes so that they are contiguous</a:t>
          </a:r>
        </a:p>
      </dgm:t>
    </dgm:pt>
    <dgm:pt modelId="{D860A06A-1E31-FE4E-B9C6-5BD39D3D7A02}" type="parTrans" cxnId="{B8C69940-40E4-D547-A640-55444ED6BFBF}">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C8A50628-5281-E64F-AC9D-907DA8DC9C2E}" type="sibTrans" cxnId="{B8C69940-40E4-D547-A640-55444ED6BFBF}">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925627CF-133A-A441-9898-007F531F1EB1}">
      <dgm:prSet custT="1"/>
      <dgm:spPr/>
      <dgm:t>
        <a:bodyPr/>
        <a:lstStyle/>
        <a:p>
          <a:pPr algn="just"/>
          <a:r>
            <a:rPr lang="en-NZ" sz="2300" dirty="0">
              <a:solidFill>
                <a:schemeClr val="tx1">
                  <a:lumMod val="85000"/>
                  <a:lumOff val="15000"/>
                </a:schemeClr>
              </a:solidFill>
              <a:latin typeface="Cambria" panose="02040503050406030204" pitchFamily="18" charset="0"/>
            </a:rPr>
            <a:t>free memory is together in one block</a:t>
          </a:r>
        </a:p>
      </dgm:t>
    </dgm:pt>
    <dgm:pt modelId="{47141E66-9456-EC45-88EE-857DEAA9E1EE}" type="parTrans" cxnId="{3AE4CC3A-EB4A-B841-8E4D-F9BE839FDA41}">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DF6EE691-4A99-2A4D-9960-054228732BAD}" type="sibTrans" cxnId="{3AE4CC3A-EB4A-B841-8E4D-F9BE839FDA41}">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C656067F-6308-0946-9224-7579E500CA19}">
      <dgm:prSet custT="1"/>
      <dgm:spPr/>
      <dgm:t>
        <a:bodyPr/>
        <a:lstStyle/>
        <a:p>
          <a:pPr algn="just"/>
          <a:r>
            <a:rPr lang="en-NZ" sz="2300">
              <a:solidFill>
                <a:schemeClr val="tx1">
                  <a:lumMod val="85000"/>
                  <a:lumOff val="15000"/>
                </a:schemeClr>
              </a:solidFill>
              <a:latin typeface="Cambria" panose="02040503050406030204" pitchFamily="18" charset="0"/>
            </a:rPr>
            <a:t>time consuming and wastes CPU time</a:t>
          </a:r>
          <a:endParaRPr lang="en-NZ" sz="2300" dirty="0">
            <a:solidFill>
              <a:schemeClr val="tx1">
                <a:lumMod val="85000"/>
                <a:lumOff val="15000"/>
              </a:schemeClr>
            </a:solidFill>
            <a:latin typeface="Cambria" panose="02040503050406030204" pitchFamily="18" charset="0"/>
          </a:endParaRPr>
        </a:p>
      </dgm:t>
    </dgm:pt>
    <dgm:pt modelId="{62D77508-CA8A-5841-AD30-C46EEE506234}" type="parTrans" cxnId="{77546FE6-4B29-8848-87C8-93AFD1BF7CBD}">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CA49C167-079C-B94F-B053-F5BD6714EFBD}" type="sibTrans" cxnId="{77546FE6-4B29-8848-87C8-93AFD1BF7CBD}">
      <dgm:prSet/>
      <dgm:spPr/>
      <dgm:t>
        <a:bodyPr/>
        <a:lstStyle/>
        <a:p>
          <a:pPr algn="just"/>
          <a:endParaRPr lang="en-US" sz="2300">
            <a:solidFill>
              <a:schemeClr val="tx1">
                <a:lumMod val="85000"/>
                <a:lumOff val="15000"/>
              </a:schemeClr>
            </a:solidFill>
            <a:latin typeface="Cambria" panose="02040503050406030204" pitchFamily="18" charset="0"/>
          </a:endParaRPr>
        </a:p>
      </dgm:t>
    </dgm:pt>
    <dgm:pt modelId="{E79C046D-0599-6A47-B1B9-B02280642755}" type="pres">
      <dgm:prSet presAssocID="{1415E6DC-9DD3-0642-8F56-4D3A35AC3679}" presName="linear" presStyleCnt="0">
        <dgm:presLayoutVars>
          <dgm:dir/>
          <dgm:animLvl val="lvl"/>
          <dgm:resizeHandles val="exact"/>
        </dgm:presLayoutVars>
      </dgm:prSet>
      <dgm:spPr/>
    </dgm:pt>
    <dgm:pt modelId="{ED7E813C-A380-6940-A7FA-2307673F69C1}" type="pres">
      <dgm:prSet presAssocID="{A8FC406A-186F-1F4E-96E1-B75D1DA97A3E}" presName="parentLin" presStyleCnt="0"/>
      <dgm:spPr/>
    </dgm:pt>
    <dgm:pt modelId="{AC90047A-3CB1-3B4B-9B72-82F93A5A00C5}" type="pres">
      <dgm:prSet presAssocID="{A8FC406A-186F-1F4E-96E1-B75D1DA97A3E}" presName="parentLeftMargin" presStyleLbl="node1" presStyleIdx="0" presStyleCnt="2"/>
      <dgm:spPr/>
    </dgm:pt>
    <dgm:pt modelId="{E3F070B9-6919-BD46-80FE-BAF6D53D2FD9}" type="pres">
      <dgm:prSet presAssocID="{A8FC406A-186F-1F4E-96E1-B75D1DA97A3E}" presName="parentText" presStyleLbl="node1" presStyleIdx="0" presStyleCnt="2" custLinFactNeighborX="-12989" custLinFactNeighborY="-787">
        <dgm:presLayoutVars>
          <dgm:chMax val="0"/>
          <dgm:bulletEnabled val="1"/>
        </dgm:presLayoutVars>
      </dgm:prSet>
      <dgm:spPr/>
    </dgm:pt>
    <dgm:pt modelId="{E32CE21C-9557-E74A-B2E0-1B6259F7BD19}" type="pres">
      <dgm:prSet presAssocID="{A8FC406A-186F-1F4E-96E1-B75D1DA97A3E}" presName="negativeSpace" presStyleCnt="0"/>
      <dgm:spPr/>
    </dgm:pt>
    <dgm:pt modelId="{AF2C0A7A-BF2F-CB4A-AE7D-877EB948880B}" type="pres">
      <dgm:prSet presAssocID="{A8FC406A-186F-1F4E-96E1-B75D1DA97A3E}" presName="childText" presStyleLbl="conFgAcc1" presStyleIdx="0" presStyleCnt="2">
        <dgm:presLayoutVars>
          <dgm:bulletEnabled val="1"/>
        </dgm:presLayoutVars>
      </dgm:prSet>
      <dgm:spPr/>
    </dgm:pt>
    <dgm:pt modelId="{96E8863F-22C9-504D-B9E7-EA2755E72788}" type="pres">
      <dgm:prSet presAssocID="{069E2B24-96F3-4441-BD96-3D16DD060F92}" presName="spaceBetweenRectangles" presStyleCnt="0"/>
      <dgm:spPr/>
    </dgm:pt>
    <dgm:pt modelId="{C4D9122B-CCB5-A84D-8022-84A14CD7D0E7}" type="pres">
      <dgm:prSet presAssocID="{CFA757D8-5B4A-8344-844C-50374B0AA18A}" presName="parentLin" presStyleCnt="0"/>
      <dgm:spPr/>
    </dgm:pt>
    <dgm:pt modelId="{78569E4E-ADA1-6D4A-B56A-01059BBD2C01}" type="pres">
      <dgm:prSet presAssocID="{CFA757D8-5B4A-8344-844C-50374B0AA18A}" presName="parentLeftMargin" presStyleLbl="node1" presStyleIdx="0" presStyleCnt="2"/>
      <dgm:spPr/>
    </dgm:pt>
    <dgm:pt modelId="{6ED051DD-8E06-014D-A56B-AECC9C897179}" type="pres">
      <dgm:prSet presAssocID="{CFA757D8-5B4A-8344-844C-50374B0AA18A}" presName="parentText" presStyleLbl="node1" presStyleIdx="1" presStyleCnt="2">
        <dgm:presLayoutVars>
          <dgm:chMax val="0"/>
          <dgm:bulletEnabled val="1"/>
        </dgm:presLayoutVars>
      </dgm:prSet>
      <dgm:spPr/>
    </dgm:pt>
    <dgm:pt modelId="{8B1C0B79-89BC-FB49-9028-CAA73E45B55A}" type="pres">
      <dgm:prSet presAssocID="{CFA757D8-5B4A-8344-844C-50374B0AA18A}" presName="negativeSpace" presStyleCnt="0"/>
      <dgm:spPr/>
    </dgm:pt>
    <dgm:pt modelId="{4B6B4C5E-5223-0843-B5C6-1C59E8EA8399}" type="pres">
      <dgm:prSet presAssocID="{CFA757D8-5B4A-8344-844C-50374B0AA18A}" presName="childText" presStyleLbl="conFgAcc1" presStyleIdx="1" presStyleCnt="2">
        <dgm:presLayoutVars>
          <dgm:bulletEnabled val="1"/>
        </dgm:presLayoutVars>
      </dgm:prSet>
      <dgm:spPr/>
    </dgm:pt>
  </dgm:ptLst>
  <dgm:cxnLst>
    <dgm:cxn modelId="{26079928-6AD7-49A5-9E6A-AEA7B89E2405}" type="presOf" srcId="{925627CF-133A-A441-9898-007F531F1EB1}" destId="{4B6B4C5E-5223-0843-B5C6-1C59E8EA8399}" srcOrd="0" destOrd="2" presId="urn:microsoft.com/office/officeart/2005/8/layout/list1"/>
    <dgm:cxn modelId="{7C568239-7FB0-D14E-87D1-6C892FE9DC01}" srcId="{CFA757D8-5B4A-8344-844C-50374B0AA18A}" destId="{9E92A628-284B-0A4D-AF4A-A3E0CC5903D2}" srcOrd="0" destOrd="0" parTransId="{B89EFC6D-CA01-B246-9B67-51FE6E8B70BB}" sibTransId="{8D5778BE-8C45-DA4F-921B-A6D186764DDD}"/>
    <dgm:cxn modelId="{3AE4CC3A-EB4A-B841-8E4D-F9BE839FDA41}" srcId="{CFA757D8-5B4A-8344-844C-50374B0AA18A}" destId="{925627CF-133A-A441-9898-007F531F1EB1}" srcOrd="2" destOrd="0" parTransId="{47141E66-9456-EC45-88EE-857DEAA9E1EE}" sibTransId="{DF6EE691-4A99-2A4D-9960-054228732BAD}"/>
    <dgm:cxn modelId="{B8C69940-40E4-D547-A640-55444ED6BFBF}" srcId="{CFA757D8-5B4A-8344-844C-50374B0AA18A}" destId="{EDD23089-E723-7049-A4E0-037CCF801387}" srcOrd="1" destOrd="0" parTransId="{D860A06A-1E31-FE4E-B9C6-5BD39D3D7A02}" sibTransId="{C8A50628-5281-E64F-AC9D-907DA8DC9C2E}"/>
    <dgm:cxn modelId="{6D9D9B5C-A232-8A40-805D-6696A698083D}" srcId="{1415E6DC-9DD3-0642-8F56-4D3A35AC3679}" destId="{CFA757D8-5B4A-8344-844C-50374B0AA18A}" srcOrd="1" destOrd="0" parTransId="{7F660C03-3DC7-E241-A21F-3D5B9DAD5D7C}" sibTransId="{3F71CEBA-59C4-F14E-AEE9-C080D58E3B16}"/>
    <dgm:cxn modelId="{DD44C365-14EE-4889-8CFA-452E639BB7A9}" type="presOf" srcId="{A8FC406A-186F-1F4E-96E1-B75D1DA97A3E}" destId="{AC90047A-3CB1-3B4B-9B72-82F93A5A00C5}" srcOrd="0" destOrd="0" presId="urn:microsoft.com/office/officeart/2005/8/layout/list1"/>
    <dgm:cxn modelId="{7C9F7368-6E74-479A-A07F-295532409C5D}" type="presOf" srcId="{5BA5D4FC-88C5-694E-8CDC-E40067D32F36}" destId="{AF2C0A7A-BF2F-CB4A-AE7D-877EB948880B}" srcOrd="0" destOrd="0" presId="urn:microsoft.com/office/officeart/2005/8/layout/list1"/>
    <dgm:cxn modelId="{47A1966E-6EF1-4C77-B896-192755105D92}" type="presOf" srcId="{1415E6DC-9DD3-0642-8F56-4D3A35AC3679}" destId="{E79C046D-0599-6A47-B1B9-B02280642755}" srcOrd="0" destOrd="0" presId="urn:microsoft.com/office/officeart/2005/8/layout/list1"/>
    <dgm:cxn modelId="{A0853956-7EB0-49A2-BDA0-98BFF2B8BC04}" type="presOf" srcId="{C656067F-6308-0946-9224-7579E500CA19}" destId="{4B6B4C5E-5223-0843-B5C6-1C59E8EA8399}" srcOrd="0" destOrd="3" presId="urn:microsoft.com/office/officeart/2005/8/layout/list1"/>
    <dgm:cxn modelId="{4D41A984-1793-4036-8A73-174528F638B0}" type="presOf" srcId="{EDD23089-E723-7049-A4E0-037CCF801387}" destId="{4B6B4C5E-5223-0843-B5C6-1C59E8EA8399}" srcOrd="0" destOrd="1" presId="urn:microsoft.com/office/officeart/2005/8/layout/list1"/>
    <dgm:cxn modelId="{01B2078C-AFE8-4C16-A846-F76E3218954E}" type="presOf" srcId="{9E92A628-284B-0A4D-AF4A-A3E0CC5903D2}" destId="{4B6B4C5E-5223-0843-B5C6-1C59E8EA8399}" srcOrd="0" destOrd="0" presId="urn:microsoft.com/office/officeart/2005/8/layout/list1"/>
    <dgm:cxn modelId="{F5B440A2-1F29-4E18-9E66-D50D20F4A3AC}" type="presOf" srcId="{CFA757D8-5B4A-8344-844C-50374B0AA18A}" destId="{6ED051DD-8E06-014D-A56B-AECC9C897179}" srcOrd="1" destOrd="0" presId="urn:microsoft.com/office/officeart/2005/8/layout/list1"/>
    <dgm:cxn modelId="{0C2976C3-5F74-4422-BEBE-57DDFA6BFE07}" type="presOf" srcId="{CFA757D8-5B4A-8344-844C-50374B0AA18A}" destId="{78569E4E-ADA1-6D4A-B56A-01059BBD2C01}" srcOrd="0" destOrd="0" presId="urn:microsoft.com/office/officeart/2005/8/layout/list1"/>
    <dgm:cxn modelId="{410958C4-C3C2-DC46-9444-FF2FD680407F}" srcId="{A8FC406A-186F-1F4E-96E1-B75D1DA97A3E}" destId="{5BA5D4FC-88C5-694E-8CDC-E40067D32F36}" srcOrd="0" destOrd="0" parTransId="{BE21D45E-8E33-BE49-9CD3-E872A85A0F27}" sibTransId="{4A925EC8-FAD4-1F41-BE7E-6151B0FC3B95}"/>
    <dgm:cxn modelId="{4F8CDCCE-4228-4C74-8EE2-BCB8141537F4}" type="presOf" srcId="{A8FC406A-186F-1F4E-96E1-B75D1DA97A3E}" destId="{E3F070B9-6919-BD46-80FE-BAF6D53D2FD9}" srcOrd="1" destOrd="0" presId="urn:microsoft.com/office/officeart/2005/8/layout/list1"/>
    <dgm:cxn modelId="{323C02D0-485E-C844-826A-5AD40BCC539B}" srcId="{1415E6DC-9DD3-0642-8F56-4D3A35AC3679}" destId="{A8FC406A-186F-1F4E-96E1-B75D1DA97A3E}" srcOrd="0" destOrd="0" parTransId="{B9BAEC2A-811B-E043-BE36-55D3BF1C400B}" sibTransId="{069E2B24-96F3-4441-BD96-3D16DD060F92}"/>
    <dgm:cxn modelId="{77546FE6-4B29-8848-87C8-93AFD1BF7CBD}" srcId="{CFA757D8-5B4A-8344-844C-50374B0AA18A}" destId="{C656067F-6308-0946-9224-7579E500CA19}" srcOrd="3" destOrd="0" parTransId="{62D77508-CA8A-5841-AD30-C46EEE506234}" sibTransId="{CA49C167-079C-B94F-B053-F5BD6714EFBD}"/>
    <dgm:cxn modelId="{410D3E3F-ACF2-4FD2-8837-906A4EAF561F}" type="presParOf" srcId="{E79C046D-0599-6A47-B1B9-B02280642755}" destId="{ED7E813C-A380-6940-A7FA-2307673F69C1}" srcOrd="0" destOrd="0" presId="urn:microsoft.com/office/officeart/2005/8/layout/list1"/>
    <dgm:cxn modelId="{76B1E548-6FB0-4008-A7F1-37902C07CE04}" type="presParOf" srcId="{ED7E813C-A380-6940-A7FA-2307673F69C1}" destId="{AC90047A-3CB1-3B4B-9B72-82F93A5A00C5}" srcOrd="0" destOrd="0" presId="urn:microsoft.com/office/officeart/2005/8/layout/list1"/>
    <dgm:cxn modelId="{AFE4D245-0CA4-45C3-9FDC-1E88CF0ECB58}" type="presParOf" srcId="{ED7E813C-A380-6940-A7FA-2307673F69C1}" destId="{E3F070B9-6919-BD46-80FE-BAF6D53D2FD9}" srcOrd="1" destOrd="0" presId="urn:microsoft.com/office/officeart/2005/8/layout/list1"/>
    <dgm:cxn modelId="{F8FA99FD-2593-4DCD-82C7-3BEAEB98EA7C}" type="presParOf" srcId="{E79C046D-0599-6A47-B1B9-B02280642755}" destId="{E32CE21C-9557-E74A-B2E0-1B6259F7BD19}" srcOrd="1" destOrd="0" presId="urn:microsoft.com/office/officeart/2005/8/layout/list1"/>
    <dgm:cxn modelId="{FC6DD3A5-11EC-48C7-AB70-800DA3E7D4BA}" type="presParOf" srcId="{E79C046D-0599-6A47-B1B9-B02280642755}" destId="{AF2C0A7A-BF2F-CB4A-AE7D-877EB948880B}" srcOrd="2" destOrd="0" presId="urn:microsoft.com/office/officeart/2005/8/layout/list1"/>
    <dgm:cxn modelId="{D3793785-FCDD-47FA-8746-8BD1701BAE8C}" type="presParOf" srcId="{E79C046D-0599-6A47-B1B9-B02280642755}" destId="{96E8863F-22C9-504D-B9E7-EA2755E72788}" srcOrd="3" destOrd="0" presId="urn:microsoft.com/office/officeart/2005/8/layout/list1"/>
    <dgm:cxn modelId="{753D42C7-87F1-418E-87D6-818DD482B3D9}" type="presParOf" srcId="{E79C046D-0599-6A47-B1B9-B02280642755}" destId="{C4D9122B-CCB5-A84D-8022-84A14CD7D0E7}" srcOrd="4" destOrd="0" presId="urn:microsoft.com/office/officeart/2005/8/layout/list1"/>
    <dgm:cxn modelId="{9DD2F136-C8E9-41C4-91A4-8F189D5DD5C0}" type="presParOf" srcId="{C4D9122B-CCB5-A84D-8022-84A14CD7D0E7}" destId="{78569E4E-ADA1-6D4A-B56A-01059BBD2C01}" srcOrd="0" destOrd="0" presId="urn:microsoft.com/office/officeart/2005/8/layout/list1"/>
    <dgm:cxn modelId="{776510BD-1EDC-49E1-BCE1-088BEC17351C}" type="presParOf" srcId="{C4D9122B-CCB5-A84D-8022-84A14CD7D0E7}" destId="{6ED051DD-8E06-014D-A56B-AECC9C897179}" srcOrd="1" destOrd="0" presId="urn:microsoft.com/office/officeart/2005/8/layout/list1"/>
    <dgm:cxn modelId="{F3AA6039-D3A3-4183-8058-F2F7CE750E74}" type="presParOf" srcId="{E79C046D-0599-6A47-B1B9-B02280642755}" destId="{8B1C0B79-89BC-FB49-9028-CAA73E45B55A}" srcOrd="5" destOrd="0" presId="urn:microsoft.com/office/officeart/2005/8/layout/list1"/>
    <dgm:cxn modelId="{12F5387E-72A6-49DF-8098-3E32D73CACDF}" type="presParOf" srcId="{E79C046D-0599-6A47-B1B9-B02280642755}" destId="{4B6B4C5E-5223-0843-B5C6-1C59E8EA839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1194C7-6483-D74A-B3EE-E7C2B2CD1382}"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67F380B8-4A46-A940-A35E-A8E090324DD2}">
      <dgm:prSet phldrT="[Text]"/>
      <dgm:spPr/>
      <dgm:t>
        <a:bodyPr/>
        <a:lstStyle/>
        <a:p>
          <a:pPr algn="ctr"/>
          <a:r>
            <a:rPr lang="en-US" b="1" dirty="0">
              <a:latin typeface="Cambria" panose="02040503050406030204" pitchFamily="18" charset="0"/>
            </a:rPr>
            <a:t>Best-fit</a:t>
          </a:r>
          <a:endParaRPr lang="en-US" dirty="0">
            <a:latin typeface="Cambria" panose="02040503050406030204" pitchFamily="18" charset="0"/>
          </a:endParaRPr>
        </a:p>
      </dgm:t>
    </dgm:pt>
    <dgm:pt modelId="{DCDEEE8D-7E75-5443-B673-0CE1E4FDA5E4}" type="parTrans" cxnId="{7F06866E-8471-9A48-BE1B-D1139AE27F24}">
      <dgm:prSet/>
      <dgm:spPr/>
      <dgm:t>
        <a:bodyPr/>
        <a:lstStyle/>
        <a:p>
          <a:endParaRPr lang="en-US">
            <a:latin typeface="Cambria" panose="02040503050406030204" pitchFamily="18" charset="0"/>
          </a:endParaRPr>
        </a:p>
      </dgm:t>
    </dgm:pt>
    <dgm:pt modelId="{B5CF5095-BF26-D648-B0A9-81F01ABABF07}" type="sibTrans" cxnId="{7F06866E-8471-9A48-BE1B-D1139AE27F24}">
      <dgm:prSet/>
      <dgm:spPr/>
      <dgm:t>
        <a:bodyPr/>
        <a:lstStyle/>
        <a:p>
          <a:endParaRPr lang="en-US">
            <a:latin typeface="Cambria" panose="02040503050406030204" pitchFamily="18" charset="0"/>
          </a:endParaRPr>
        </a:p>
      </dgm:t>
    </dgm:pt>
    <dgm:pt modelId="{58147522-5139-114D-8051-5D74E57ED8DC}">
      <dgm:prSet/>
      <dgm:spPr/>
      <dgm:t>
        <a:bodyPr/>
        <a:lstStyle/>
        <a:p>
          <a:pPr algn="just"/>
          <a:r>
            <a:rPr lang="en-US" dirty="0">
              <a:latin typeface="Cambria" panose="02040503050406030204" pitchFamily="18" charset="0"/>
            </a:rPr>
            <a:t>Chooses the block that is </a:t>
          </a:r>
          <a:r>
            <a:rPr lang="en-US" b="1" dirty="0">
              <a:highlight>
                <a:srgbClr val="00FF00"/>
              </a:highlight>
              <a:latin typeface="Cambria" panose="02040503050406030204" pitchFamily="18" charset="0"/>
            </a:rPr>
            <a:t>closest in size</a:t>
          </a:r>
          <a:r>
            <a:rPr lang="en-US" b="1" dirty="0">
              <a:latin typeface="Cambria" panose="02040503050406030204" pitchFamily="18" charset="0"/>
            </a:rPr>
            <a:t> </a:t>
          </a:r>
          <a:r>
            <a:rPr lang="en-US" dirty="0">
              <a:latin typeface="Cambria" panose="02040503050406030204" pitchFamily="18" charset="0"/>
            </a:rPr>
            <a:t>to the request</a:t>
          </a:r>
        </a:p>
      </dgm:t>
    </dgm:pt>
    <dgm:pt modelId="{DDA5EE8E-C3C3-5A47-B7EC-E385293B5E08}" type="parTrans" cxnId="{4C725DE3-3289-8946-9390-0B065E2AD422}">
      <dgm:prSet/>
      <dgm:spPr/>
      <dgm:t>
        <a:bodyPr/>
        <a:lstStyle/>
        <a:p>
          <a:endParaRPr lang="en-US">
            <a:latin typeface="Cambria" panose="02040503050406030204" pitchFamily="18" charset="0"/>
          </a:endParaRPr>
        </a:p>
      </dgm:t>
    </dgm:pt>
    <dgm:pt modelId="{6E9268CF-ED15-324D-8D31-B6967B1F94C4}" type="sibTrans" cxnId="{4C725DE3-3289-8946-9390-0B065E2AD422}">
      <dgm:prSet/>
      <dgm:spPr/>
      <dgm:t>
        <a:bodyPr/>
        <a:lstStyle/>
        <a:p>
          <a:endParaRPr lang="en-US">
            <a:latin typeface="Cambria" panose="02040503050406030204" pitchFamily="18" charset="0"/>
          </a:endParaRPr>
        </a:p>
      </dgm:t>
    </dgm:pt>
    <dgm:pt modelId="{DB9EFF8C-196F-5247-B65F-3BF933E46C11}">
      <dgm:prSet/>
      <dgm:spPr/>
      <dgm:t>
        <a:bodyPr/>
        <a:lstStyle/>
        <a:p>
          <a:r>
            <a:rPr lang="en-US" b="1" dirty="0">
              <a:latin typeface="Cambria" panose="02040503050406030204" pitchFamily="18" charset="0"/>
            </a:rPr>
            <a:t>First-fit</a:t>
          </a:r>
        </a:p>
      </dgm:t>
    </dgm:pt>
    <dgm:pt modelId="{6654E155-8899-0846-9A7A-E07F2DF62F08}" type="parTrans" cxnId="{2B5EC8A2-166E-D247-8591-8D5C2C718D5A}">
      <dgm:prSet/>
      <dgm:spPr/>
      <dgm:t>
        <a:bodyPr/>
        <a:lstStyle/>
        <a:p>
          <a:endParaRPr lang="en-US">
            <a:latin typeface="Cambria" panose="02040503050406030204" pitchFamily="18" charset="0"/>
          </a:endParaRPr>
        </a:p>
      </dgm:t>
    </dgm:pt>
    <dgm:pt modelId="{3DE89FF0-3342-C74B-BA12-A92C830754F3}" type="sibTrans" cxnId="{2B5EC8A2-166E-D247-8591-8D5C2C718D5A}">
      <dgm:prSet/>
      <dgm:spPr/>
      <dgm:t>
        <a:bodyPr/>
        <a:lstStyle/>
        <a:p>
          <a:endParaRPr lang="en-US">
            <a:latin typeface="Cambria" panose="02040503050406030204" pitchFamily="18" charset="0"/>
          </a:endParaRPr>
        </a:p>
      </dgm:t>
    </dgm:pt>
    <dgm:pt modelId="{E2ADB8C5-0282-CE4E-87DC-7D9DB70729D2}">
      <dgm:prSet/>
      <dgm:spPr/>
      <dgm:t>
        <a:bodyPr/>
        <a:lstStyle/>
        <a:p>
          <a:pPr algn="just"/>
          <a:r>
            <a:rPr lang="en-US" b="1" dirty="0">
              <a:highlight>
                <a:srgbClr val="00FFFF"/>
              </a:highlight>
              <a:latin typeface="Cambria" panose="02040503050406030204" pitchFamily="18" charset="0"/>
            </a:rPr>
            <a:t>Scans memory from the beginning </a:t>
          </a:r>
          <a:r>
            <a:rPr lang="en-US" dirty="0">
              <a:latin typeface="Cambria" panose="02040503050406030204" pitchFamily="18" charset="0"/>
            </a:rPr>
            <a:t>and chooses the first available block that is large enough </a:t>
          </a:r>
        </a:p>
      </dgm:t>
    </dgm:pt>
    <dgm:pt modelId="{0A229719-E780-C449-950C-B0CE4CEA3D5B}" type="parTrans" cxnId="{E60ED3ED-F5FB-3046-9789-552FCB24B45C}">
      <dgm:prSet/>
      <dgm:spPr/>
      <dgm:t>
        <a:bodyPr/>
        <a:lstStyle/>
        <a:p>
          <a:endParaRPr lang="en-US">
            <a:latin typeface="Cambria" panose="02040503050406030204" pitchFamily="18" charset="0"/>
          </a:endParaRPr>
        </a:p>
      </dgm:t>
    </dgm:pt>
    <dgm:pt modelId="{D50F23DB-9898-2342-99A8-D76576ED5BD1}" type="sibTrans" cxnId="{E60ED3ED-F5FB-3046-9789-552FCB24B45C}">
      <dgm:prSet/>
      <dgm:spPr/>
      <dgm:t>
        <a:bodyPr/>
        <a:lstStyle/>
        <a:p>
          <a:endParaRPr lang="en-US">
            <a:latin typeface="Cambria" panose="02040503050406030204" pitchFamily="18" charset="0"/>
          </a:endParaRPr>
        </a:p>
      </dgm:t>
    </dgm:pt>
    <dgm:pt modelId="{46AD3565-A1BA-784F-AD34-7E4BF4E37363}">
      <dgm:prSet/>
      <dgm:spPr/>
      <dgm:t>
        <a:bodyPr/>
        <a:lstStyle/>
        <a:p>
          <a:r>
            <a:rPr lang="en-US" b="1" dirty="0">
              <a:latin typeface="Cambria" panose="02040503050406030204" pitchFamily="18" charset="0"/>
            </a:rPr>
            <a:t>Next-fit</a:t>
          </a:r>
        </a:p>
      </dgm:t>
    </dgm:pt>
    <dgm:pt modelId="{AF95370A-D1BB-744D-ABB3-5CAAA82ECE28}" type="parTrans" cxnId="{F25C1679-0DE1-6242-A25A-396C202B5060}">
      <dgm:prSet/>
      <dgm:spPr/>
      <dgm:t>
        <a:bodyPr/>
        <a:lstStyle/>
        <a:p>
          <a:endParaRPr lang="en-US">
            <a:latin typeface="Cambria" panose="02040503050406030204" pitchFamily="18" charset="0"/>
          </a:endParaRPr>
        </a:p>
      </dgm:t>
    </dgm:pt>
    <dgm:pt modelId="{DEE5CC9A-6ED0-744B-852F-450F8A409ACD}" type="sibTrans" cxnId="{F25C1679-0DE1-6242-A25A-396C202B5060}">
      <dgm:prSet/>
      <dgm:spPr/>
      <dgm:t>
        <a:bodyPr/>
        <a:lstStyle/>
        <a:p>
          <a:endParaRPr lang="en-US">
            <a:latin typeface="Cambria" panose="02040503050406030204" pitchFamily="18" charset="0"/>
          </a:endParaRPr>
        </a:p>
      </dgm:t>
    </dgm:pt>
    <dgm:pt modelId="{4F95C141-C594-A941-B7CC-A6387EF3D1A9}">
      <dgm:prSet/>
      <dgm:spPr/>
      <dgm:t>
        <a:bodyPr/>
        <a:lstStyle/>
        <a:p>
          <a:pPr algn="just"/>
          <a:r>
            <a:rPr lang="en-US" dirty="0">
              <a:latin typeface="Cambria" panose="02040503050406030204" pitchFamily="18" charset="0"/>
            </a:rPr>
            <a:t>Scans memory from the </a:t>
          </a:r>
          <a:r>
            <a:rPr lang="en-US" dirty="0">
              <a:highlight>
                <a:srgbClr val="FFFF00"/>
              </a:highlight>
              <a:latin typeface="Cambria" panose="02040503050406030204" pitchFamily="18" charset="0"/>
            </a:rPr>
            <a:t>location of the last placement</a:t>
          </a:r>
        </a:p>
      </dgm:t>
    </dgm:pt>
    <dgm:pt modelId="{3939E570-EBCF-DD48-9709-D33AA4E5685A}" type="parTrans" cxnId="{E7DAB58A-1C69-DA4B-B3B1-255CC6148713}">
      <dgm:prSet/>
      <dgm:spPr/>
      <dgm:t>
        <a:bodyPr/>
        <a:lstStyle/>
        <a:p>
          <a:endParaRPr lang="en-US">
            <a:latin typeface="Cambria" panose="02040503050406030204" pitchFamily="18" charset="0"/>
          </a:endParaRPr>
        </a:p>
      </dgm:t>
    </dgm:pt>
    <dgm:pt modelId="{830D0157-0623-004B-8B71-8237449FE54B}" type="sibTrans" cxnId="{E7DAB58A-1C69-DA4B-B3B1-255CC6148713}">
      <dgm:prSet/>
      <dgm:spPr/>
      <dgm:t>
        <a:bodyPr/>
        <a:lstStyle/>
        <a:p>
          <a:endParaRPr lang="en-US">
            <a:latin typeface="Cambria" panose="02040503050406030204" pitchFamily="18" charset="0"/>
          </a:endParaRPr>
        </a:p>
      </dgm:t>
    </dgm:pt>
    <dgm:pt modelId="{33402F3D-AFEC-4C75-8E6A-C8BB44B314A3}">
      <dgm:prSet/>
      <dgm:spPr/>
      <dgm:t>
        <a:bodyPr/>
        <a:lstStyle/>
        <a:p>
          <a:pPr algn="just"/>
          <a:r>
            <a:rPr lang="en-US" dirty="0">
              <a:latin typeface="Cambria" panose="02040503050406030204" pitchFamily="18" charset="0"/>
            </a:rPr>
            <a:t>Worst performer overall</a:t>
          </a:r>
        </a:p>
      </dgm:t>
    </dgm:pt>
    <dgm:pt modelId="{46939660-E9FA-4C62-8665-0DA27C03FD6D}" type="parTrans" cxnId="{B5ADFAEB-F588-4167-84DD-51210205A934}">
      <dgm:prSet/>
      <dgm:spPr/>
      <dgm:t>
        <a:bodyPr/>
        <a:lstStyle/>
        <a:p>
          <a:endParaRPr lang="en-US">
            <a:latin typeface="Cambria" panose="02040503050406030204" pitchFamily="18" charset="0"/>
          </a:endParaRPr>
        </a:p>
      </dgm:t>
    </dgm:pt>
    <dgm:pt modelId="{F86FFE4A-EBC1-481C-80CB-F626E40841D6}" type="sibTrans" cxnId="{B5ADFAEB-F588-4167-84DD-51210205A934}">
      <dgm:prSet/>
      <dgm:spPr/>
      <dgm:t>
        <a:bodyPr/>
        <a:lstStyle/>
        <a:p>
          <a:endParaRPr lang="en-US">
            <a:latin typeface="Cambria" panose="02040503050406030204" pitchFamily="18" charset="0"/>
          </a:endParaRPr>
        </a:p>
      </dgm:t>
    </dgm:pt>
    <dgm:pt modelId="{9339E324-FEC7-4D24-8158-6A2A8C17957A}">
      <dgm:prSet/>
      <dgm:spPr/>
      <dgm:t>
        <a:bodyPr/>
        <a:lstStyle/>
        <a:p>
          <a:pPr algn="just"/>
          <a:r>
            <a:rPr lang="en-US" dirty="0">
              <a:latin typeface="Cambria" panose="02040503050406030204" pitchFamily="18" charset="0"/>
            </a:rPr>
            <a:t>Since smallest block is found for process, the smallest amount of fragmentation is left</a:t>
          </a:r>
        </a:p>
      </dgm:t>
    </dgm:pt>
    <dgm:pt modelId="{C39A1F35-5472-485D-BD80-716162A66EEE}" type="parTrans" cxnId="{EBF711CB-7F05-4222-85FB-0C5F9E743974}">
      <dgm:prSet/>
      <dgm:spPr/>
      <dgm:t>
        <a:bodyPr/>
        <a:lstStyle/>
        <a:p>
          <a:endParaRPr lang="en-US">
            <a:latin typeface="Cambria" panose="02040503050406030204" pitchFamily="18" charset="0"/>
          </a:endParaRPr>
        </a:p>
      </dgm:t>
    </dgm:pt>
    <dgm:pt modelId="{F64681D9-3459-4FE1-AFAA-27E97AEA195B}" type="sibTrans" cxnId="{EBF711CB-7F05-4222-85FB-0C5F9E743974}">
      <dgm:prSet/>
      <dgm:spPr/>
      <dgm:t>
        <a:bodyPr/>
        <a:lstStyle/>
        <a:p>
          <a:endParaRPr lang="en-US">
            <a:latin typeface="Cambria" panose="02040503050406030204" pitchFamily="18" charset="0"/>
          </a:endParaRPr>
        </a:p>
      </dgm:t>
    </dgm:pt>
    <dgm:pt modelId="{E064ACEB-7899-4A88-A050-CEBD8AFF44C3}">
      <dgm:prSet/>
      <dgm:spPr/>
      <dgm:t>
        <a:bodyPr/>
        <a:lstStyle/>
        <a:p>
          <a:pPr algn="l"/>
          <a:endParaRPr lang="en-US" dirty="0">
            <a:latin typeface="Cambria" panose="02040503050406030204" pitchFamily="18" charset="0"/>
          </a:endParaRPr>
        </a:p>
      </dgm:t>
    </dgm:pt>
    <dgm:pt modelId="{92670CB7-ACF7-4067-BB35-E9935258A3BA}" type="parTrans" cxnId="{A545A41D-832F-4EFD-9CF8-3F86B903F4DA}">
      <dgm:prSet/>
      <dgm:spPr/>
      <dgm:t>
        <a:bodyPr/>
        <a:lstStyle/>
        <a:p>
          <a:endParaRPr lang="en-US">
            <a:latin typeface="Cambria" panose="02040503050406030204" pitchFamily="18" charset="0"/>
          </a:endParaRPr>
        </a:p>
      </dgm:t>
    </dgm:pt>
    <dgm:pt modelId="{E919119C-3C37-4EAF-B242-11BAA35834A7}" type="sibTrans" cxnId="{A545A41D-832F-4EFD-9CF8-3F86B903F4DA}">
      <dgm:prSet/>
      <dgm:spPr/>
      <dgm:t>
        <a:bodyPr/>
        <a:lstStyle/>
        <a:p>
          <a:endParaRPr lang="en-US">
            <a:latin typeface="Cambria" panose="02040503050406030204" pitchFamily="18" charset="0"/>
          </a:endParaRPr>
        </a:p>
      </dgm:t>
    </dgm:pt>
    <dgm:pt modelId="{A6C38AB2-8E65-48D8-AD65-65DE9DCE94E6}">
      <dgm:prSet/>
      <dgm:spPr/>
      <dgm:t>
        <a:bodyPr/>
        <a:lstStyle/>
        <a:p>
          <a:pPr algn="just"/>
          <a:r>
            <a:rPr lang="en-US" dirty="0">
              <a:latin typeface="Cambria" panose="02040503050406030204" pitchFamily="18" charset="0"/>
            </a:rPr>
            <a:t>More often allocate a block of memory at the end of memory where the largest block is found.</a:t>
          </a:r>
        </a:p>
      </dgm:t>
    </dgm:pt>
    <dgm:pt modelId="{A4C3F1F4-F2E5-490D-A5AF-CA8F50E5BA07}" type="parTrans" cxnId="{A556A7AC-2080-46C9-951A-86F46C834C9A}">
      <dgm:prSet/>
      <dgm:spPr/>
      <dgm:t>
        <a:bodyPr/>
        <a:lstStyle/>
        <a:p>
          <a:endParaRPr lang="en-US">
            <a:latin typeface="Cambria" panose="02040503050406030204" pitchFamily="18" charset="0"/>
          </a:endParaRPr>
        </a:p>
      </dgm:t>
    </dgm:pt>
    <dgm:pt modelId="{65DBE1A0-048D-4E2B-8C7F-FF3D62EE0BD5}" type="sibTrans" cxnId="{A556A7AC-2080-46C9-951A-86F46C834C9A}">
      <dgm:prSet/>
      <dgm:spPr/>
      <dgm:t>
        <a:bodyPr/>
        <a:lstStyle/>
        <a:p>
          <a:endParaRPr lang="en-US">
            <a:latin typeface="Cambria" panose="02040503050406030204" pitchFamily="18" charset="0"/>
          </a:endParaRPr>
        </a:p>
      </dgm:t>
    </dgm:pt>
    <dgm:pt modelId="{E17189DE-CD6F-C941-875A-D5F01CE45548}" type="pres">
      <dgm:prSet presAssocID="{DC1194C7-6483-D74A-B3EE-E7C2B2CD1382}" presName="Name0" presStyleCnt="0">
        <dgm:presLayoutVars>
          <dgm:dir/>
          <dgm:animLvl val="lvl"/>
          <dgm:resizeHandles val="exact"/>
        </dgm:presLayoutVars>
      </dgm:prSet>
      <dgm:spPr/>
    </dgm:pt>
    <dgm:pt modelId="{DBB53FED-FC7A-3F4D-A7F1-B2865894ECDB}" type="pres">
      <dgm:prSet presAssocID="{67F380B8-4A46-A940-A35E-A8E090324DD2}" presName="composite" presStyleCnt="0"/>
      <dgm:spPr/>
    </dgm:pt>
    <dgm:pt modelId="{3AEB0A5F-B44A-0440-8E3D-4AA0FF30DE58}" type="pres">
      <dgm:prSet presAssocID="{67F380B8-4A46-A940-A35E-A8E090324DD2}" presName="parTx" presStyleLbl="alignNode1" presStyleIdx="0" presStyleCnt="3">
        <dgm:presLayoutVars>
          <dgm:chMax val="0"/>
          <dgm:chPref val="0"/>
          <dgm:bulletEnabled val="1"/>
        </dgm:presLayoutVars>
      </dgm:prSet>
      <dgm:spPr/>
    </dgm:pt>
    <dgm:pt modelId="{4D33AD13-58A2-6C4C-8ED2-4EC037E1447F}" type="pres">
      <dgm:prSet presAssocID="{67F380B8-4A46-A940-A35E-A8E090324DD2}" presName="desTx" presStyleLbl="alignAccFollowNode1" presStyleIdx="0" presStyleCnt="3">
        <dgm:presLayoutVars>
          <dgm:bulletEnabled val="1"/>
        </dgm:presLayoutVars>
      </dgm:prSet>
      <dgm:spPr/>
    </dgm:pt>
    <dgm:pt modelId="{8B18329D-C6F2-754C-9B93-889659D94782}" type="pres">
      <dgm:prSet presAssocID="{B5CF5095-BF26-D648-B0A9-81F01ABABF07}" presName="space" presStyleCnt="0"/>
      <dgm:spPr/>
    </dgm:pt>
    <dgm:pt modelId="{5C587A37-99A1-3E4A-8958-78E1CF8479BF}" type="pres">
      <dgm:prSet presAssocID="{DB9EFF8C-196F-5247-B65F-3BF933E46C11}" presName="composite" presStyleCnt="0"/>
      <dgm:spPr/>
    </dgm:pt>
    <dgm:pt modelId="{861E1F7D-27A7-E044-A6C8-58B87E7DADD2}" type="pres">
      <dgm:prSet presAssocID="{DB9EFF8C-196F-5247-B65F-3BF933E46C11}" presName="parTx" presStyleLbl="alignNode1" presStyleIdx="1" presStyleCnt="3">
        <dgm:presLayoutVars>
          <dgm:chMax val="0"/>
          <dgm:chPref val="0"/>
          <dgm:bulletEnabled val="1"/>
        </dgm:presLayoutVars>
      </dgm:prSet>
      <dgm:spPr/>
    </dgm:pt>
    <dgm:pt modelId="{5A54EFAA-A113-0C47-AF78-4821543B24FF}" type="pres">
      <dgm:prSet presAssocID="{DB9EFF8C-196F-5247-B65F-3BF933E46C11}" presName="desTx" presStyleLbl="alignAccFollowNode1" presStyleIdx="1" presStyleCnt="3">
        <dgm:presLayoutVars>
          <dgm:bulletEnabled val="1"/>
        </dgm:presLayoutVars>
      </dgm:prSet>
      <dgm:spPr/>
    </dgm:pt>
    <dgm:pt modelId="{D7662487-F169-6C49-B3F0-3B0DECD25D92}" type="pres">
      <dgm:prSet presAssocID="{3DE89FF0-3342-C74B-BA12-A92C830754F3}" presName="space" presStyleCnt="0"/>
      <dgm:spPr/>
    </dgm:pt>
    <dgm:pt modelId="{5730B196-C788-0C42-BCEB-B904B2C0FC4E}" type="pres">
      <dgm:prSet presAssocID="{46AD3565-A1BA-784F-AD34-7E4BF4E37363}" presName="composite" presStyleCnt="0"/>
      <dgm:spPr/>
    </dgm:pt>
    <dgm:pt modelId="{265FA6A5-EDA7-7A42-B476-3F18F161237D}" type="pres">
      <dgm:prSet presAssocID="{46AD3565-A1BA-784F-AD34-7E4BF4E37363}" presName="parTx" presStyleLbl="alignNode1" presStyleIdx="2" presStyleCnt="3">
        <dgm:presLayoutVars>
          <dgm:chMax val="0"/>
          <dgm:chPref val="0"/>
          <dgm:bulletEnabled val="1"/>
        </dgm:presLayoutVars>
      </dgm:prSet>
      <dgm:spPr/>
    </dgm:pt>
    <dgm:pt modelId="{F02FE02C-078E-2342-80A7-769674C16284}" type="pres">
      <dgm:prSet presAssocID="{46AD3565-A1BA-784F-AD34-7E4BF4E37363}" presName="desTx" presStyleLbl="alignAccFollowNode1" presStyleIdx="2" presStyleCnt="3">
        <dgm:presLayoutVars>
          <dgm:bulletEnabled val="1"/>
        </dgm:presLayoutVars>
      </dgm:prSet>
      <dgm:spPr/>
    </dgm:pt>
  </dgm:ptLst>
  <dgm:cxnLst>
    <dgm:cxn modelId="{A545A41D-832F-4EFD-9CF8-3F86B903F4DA}" srcId="{DB9EFF8C-196F-5247-B65F-3BF933E46C11}" destId="{E064ACEB-7899-4A88-A050-CEBD8AFF44C3}" srcOrd="1" destOrd="0" parTransId="{92670CB7-ACF7-4067-BB35-E9935258A3BA}" sibTransId="{E919119C-3C37-4EAF-B242-11BAA35834A7}"/>
    <dgm:cxn modelId="{CCF75824-C3BA-41C7-94E4-706C00E64199}" type="presOf" srcId="{E2ADB8C5-0282-CE4E-87DC-7D9DB70729D2}" destId="{5A54EFAA-A113-0C47-AF78-4821543B24FF}" srcOrd="0" destOrd="0" presId="urn:microsoft.com/office/officeart/2005/8/layout/hList1"/>
    <dgm:cxn modelId="{1A9F142B-75DA-475F-91AB-3A0581D75B59}" type="presOf" srcId="{E064ACEB-7899-4A88-A050-CEBD8AFF44C3}" destId="{5A54EFAA-A113-0C47-AF78-4821543B24FF}" srcOrd="0" destOrd="1" presId="urn:microsoft.com/office/officeart/2005/8/layout/hList1"/>
    <dgm:cxn modelId="{BFFDAB2E-5F06-4B2C-9B37-DE58165AFC42}" type="presOf" srcId="{9339E324-FEC7-4D24-8158-6A2A8C17957A}" destId="{4D33AD13-58A2-6C4C-8ED2-4EC037E1447F}" srcOrd="0" destOrd="2" presId="urn:microsoft.com/office/officeart/2005/8/layout/hList1"/>
    <dgm:cxn modelId="{A8793831-4B12-4C9A-8872-6460026A3339}" type="presOf" srcId="{DC1194C7-6483-D74A-B3EE-E7C2B2CD1382}" destId="{E17189DE-CD6F-C941-875A-D5F01CE45548}" srcOrd="0" destOrd="0" presId="urn:microsoft.com/office/officeart/2005/8/layout/hList1"/>
    <dgm:cxn modelId="{6122F264-F050-4258-8BF2-A5F155C8429B}" type="presOf" srcId="{DB9EFF8C-196F-5247-B65F-3BF933E46C11}" destId="{861E1F7D-27A7-E044-A6C8-58B87E7DADD2}" srcOrd="0" destOrd="0" presId="urn:microsoft.com/office/officeart/2005/8/layout/hList1"/>
    <dgm:cxn modelId="{7F06866E-8471-9A48-BE1B-D1139AE27F24}" srcId="{DC1194C7-6483-D74A-B3EE-E7C2B2CD1382}" destId="{67F380B8-4A46-A940-A35E-A8E090324DD2}" srcOrd="0" destOrd="0" parTransId="{DCDEEE8D-7E75-5443-B673-0CE1E4FDA5E4}" sibTransId="{B5CF5095-BF26-D648-B0A9-81F01ABABF07}"/>
    <dgm:cxn modelId="{263C6256-DED3-4D92-BD72-4C0D233C7567}" type="presOf" srcId="{A6C38AB2-8E65-48D8-AD65-65DE9DCE94E6}" destId="{F02FE02C-078E-2342-80A7-769674C16284}" srcOrd="0" destOrd="1" presId="urn:microsoft.com/office/officeart/2005/8/layout/hList1"/>
    <dgm:cxn modelId="{F25C1679-0DE1-6242-A25A-396C202B5060}" srcId="{DC1194C7-6483-D74A-B3EE-E7C2B2CD1382}" destId="{46AD3565-A1BA-784F-AD34-7E4BF4E37363}" srcOrd="2" destOrd="0" parTransId="{AF95370A-D1BB-744D-ABB3-5CAAA82ECE28}" sibTransId="{DEE5CC9A-6ED0-744B-852F-450F8A409ACD}"/>
    <dgm:cxn modelId="{E7DAB58A-1C69-DA4B-B3B1-255CC6148713}" srcId="{46AD3565-A1BA-784F-AD34-7E4BF4E37363}" destId="{4F95C141-C594-A941-B7CC-A6387EF3D1A9}" srcOrd="0" destOrd="0" parTransId="{3939E570-EBCF-DD48-9709-D33AA4E5685A}" sibTransId="{830D0157-0623-004B-8B71-8237449FE54B}"/>
    <dgm:cxn modelId="{DC50358F-BFA7-4D26-96EA-E9F91228E12A}" type="presOf" srcId="{46AD3565-A1BA-784F-AD34-7E4BF4E37363}" destId="{265FA6A5-EDA7-7A42-B476-3F18F161237D}" srcOrd="0" destOrd="0" presId="urn:microsoft.com/office/officeart/2005/8/layout/hList1"/>
    <dgm:cxn modelId="{7DF9F295-2E89-445B-8194-8BE223237D97}" type="presOf" srcId="{4F95C141-C594-A941-B7CC-A6387EF3D1A9}" destId="{F02FE02C-078E-2342-80A7-769674C16284}" srcOrd="0" destOrd="0" presId="urn:microsoft.com/office/officeart/2005/8/layout/hList1"/>
    <dgm:cxn modelId="{2B5EC8A2-166E-D247-8591-8D5C2C718D5A}" srcId="{DC1194C7-6483-D74A-B3EE-E7C2B2CD1382}" destId="{DB9EFF8C-196F-5247-B65F-3BF933E46C11}" srcOrd="1" destOrd="0" parTransId="{6654E155-8899-0846-9A7A-E07F2DF62F08}" sibTransId="{3DE89FF0-3342-C74B-BA12-A92C830754F3}"/>
    <dgm:cxn modelId="{A556A7AC-2080-46C9-951A-86F46C834C9A}" srcId="{46AD3565-A1BA-784F-AD34-7E4BF4E37363}" destId="{A6C38AB2-8E65-48D8-AD65-65DE9DCE94E6}" srcOrd="1" destOrd="0" parTransId="{A4C3F1F4-F2E5-490D-A5AF-CA8F50E5BA07}" sibTransId="{65DBE1A0-048D-4E2B-8C7F-FF3D62EE0BD5}"/>
    <dgm:cxn modelId="{B2235DAF-0459-4111-9754-BBBF8B7374B0}" type="presOf" srcId="{58147522-5139-114D-8051-5D74E57ED8DC}" destId="{4D33AD13-58A2-6C4C-8ED2-4EC037E1447F}" srcOrd="0" destOrd="0" presId="urn:microsoft.com/office/officeart/2005/8/layout/hList1"/>
    <dgm:cxn modelId="{A55319B1-B99B-4936-891E-749651641184}" type="presOf" srcId="{33402F3D-AFEC-4C75-8E6A-C8BB44B314A3}" destId="{4D33AD13-58A2-6C4C-8ED2-4EC037E1447F}" srcOrd="0" destOrd="1" presId="urn:microsoft.com/office/officeart/2005/8/layout/hList1"/>
    <dgm:cxn modelId="{A8213DCA-6771-4FC5-B334-83C7EE55E337}" type="presOf" srcId="{67F380B8-4A46-A940-A35E-A8E090324DD2}" destId="{3AEB0A5F-B44A-0440-8E3D-4AA0FF30DE58}" srcOrd="0" destOrd="0" presId="urn:microsoft.com/office/officeart/2005/8/layout/hList1"/>
    <dgm:cxn modelId="{EBF711CB-7F05-4222-85FB-0C5F9E743974}" srcId="{67F380B8-4A46-A940-A35E-A8E090324DD2}" destId="{9339E324-FEC7-4D24-8158-6A2A8C17957A}" srcOrd="2" destOrd="0" parTransId="{C39A1F35-5472-485D-BD80-716162A66EEE}" sibTransId="{F64681D9-3459-4FE1-AFAA-27E97AEA195B}"/>
    <dgm:cxn modelId="{4C725DE3-3289-8946-9390-0B065E2AD422}" srcId="{67F380B8-4A46-A940-A35E-A8E090324DD2}" destId="{58147522-5139-114D-8051-5D74E57ED8DC}" srcOrd="0" destOrd="0" parTransId="{DDA5EE8E-C3C3-5A47-B7EC-E385293B5E08}" sibTransId="{6E9268CF-ED15-324D-8D31-B6967B1F94C4}"/>
    <dgm:cxn modelId="{B5ADFAEB-F588-4167-84DD-51210205A934}" srcId="{67F380B8-4A46-A940-A35E-A8E090324DD2}" destId="{33402F3D-AFEC-4C75-8E6A-C8BB44B314A3}" srcOrd="1" destOrd="0" parTransId="{46939660-E9FA-4C62-8665-0DA27C03FD6D}" sibTransId="{F86FFE4A-EBC1-481C-80CB-F626E40841D6}"/>
    <dgm:cxn modelId="{E60ED3ED-F5FB-3046-9789-552FCB24B45C}" srcId="{DB9EFF8C-196F-5247-B65F-3BF933E46C11}" destId="{E2ADB8C5-0282-CE4E-87DC-7D9DB70729D2}" srcOrd="0" destOrd="0" parTransId="{0A229719-E780-C449-950C-B0CE4CEA3D5B}" sibTransId="{D50F23DB-9898-2342-99A8-D76576ED5BD1}"/>
    <dgm:cxn modelId="{A2DEE146-C895-4FC3-A18A-59A2E63F907B}" type="presParOf" srcId="{E17189DE-CD6F-C941-875A-D5F01CE45548}" destId="{DBB53FED-FC7A-3F4D-A7F1-B2865894ECDB}" srcOrd="0" destOrd="0" presId="urn:microsoft.com/office/officeart/2005/8/layout/hList1"/>
    <dgm:cxn modelId="{4DD97EA8-95A7-4748-AE15-264E1A8ECB13}" type="presParOf" srcId="{DBB53FED-FC7A-3F4D-A7F1-B2865894ECDB}" destId="{3AEB0A5F-B44A-0440-8E3D-4AA0FF30DE58}" srcOrd="0" destOrd="0" presId="urn:microsoft.com/office/officeart/2005/8/layout/hList1"/>
    <dgm:cxn modelId="{3392F741-6C95-4120-BE09-62C4A319F1F6}" type="presParOf" srcId="{DBB53FED-FC7A-3F4D-A7F1-B2865894ECDB}" destId="{4D33AD13-58A2-6C4C-8ED2-4EC037E1447F}" srcOrd="1" destOrd="0" presId="urn:microsoft.com/office/officeart/2005/8/layout/hList1"/>
    <dgm:cxn modelId="{02B3BD58-EA32-40DA-80C3-9E50E99A5988}" type="presParOf" srcId="{E17189DE-CD6F-C941-875A-D5F01CE45548}" destId="{8B18329D-C6F2-754C-9B93-889659D94782}" srcOrd="1" destOrd="0" presId="urn:microsoft.com/office/officeart/2005/8/layout/hList1"/>
    <dgm:cxn modelId="{CBCDC08C-132F-4330-8975-175073CE6BC6}" type="presParOf" srcId="{E17189DE-CD6F-C941-875A-D5F01CE45548}" destId="{5C587A37-99A1-3E4A-8958-78E1CF8479BF}" srcOrd="2" destOrd="0" presId="urn:microsoft.com/office/officeart/2005/8/layout/hList1"/>
    <dgm:cxn modelId="{51A17045-57A3-4F47-8C7D-035502A9E3EF}" type="presParOf" srcId="{5C587A37-99A1-3E4A-8958-78E1CF8479BF}" destId="{861E1F7D-27A7-E044-A6C8-58B87E7DADD2}" srcOrd="0" destOrd="0" presId="urn:microsoft.com/office/officeart/2005/8/layout/hList1"/>
    <dgm:cxn modelId="{78BD55E0-34C5-458F-8C91-D15164351635}" type="presParOf" srcId="{5C587A37-99A1-3E4A-8958-78E1CF8479BF}" destId="{5A54EFAA-A113-0C47-AF78-4821543B24FF}" srcOrd="1" destOrd="0" presId="urn:microsoft.com/office/officeart/2005/8/layout/hList1"/>
    <dgm:cxn modelId="{DED1ABDA-0690-44E4-96C0-E9687615EFF6}" type="presParOf" srcId="{E17189DE-CD6F-C941-875A-D5F01CE45548}" destId="{D7662487-F169-6C49-B3F0-3B0DECD25D92}" srcOrd="3" destOrd="0" presId="urn:microsoft.com/office/officeart/2005/8/layout/hList1"/>
    <dgm:cxn modelId="{6236D28B-F519-466D-BFF6-2439E7AF5E1E}" type="presParOf" srcId="{E17189DE-CD6F-C941-875A-D5F01CE45548}" destId="{5730B196-C788-0C42-BCEB-B904B2C0FC4E}" srcOrd="4" destOrd="0" presId="urn:microsoft.com/office/officeart/2005/8/layout/hList1"/>
    <dgm:cxn modelId="{9F920B8A-D2A5-4EAE-812F-F15CBBEBA94B}" type="presParOf" srcId="{5730B196-C788-0C42-BCEB-B904B2C0FC4E}" destId="{265FA6A5-EDA7-7A42-B476-3F18F161237D}" srcOrd="0" destOrd="0" presId="urn:microsoft.com/office/officeart/2005/8/layout/hList1"/>
    <dgm:cxn modelId="{1AAA1886-DD07-4B2B-80A9-2EA3F69EBB7C}" type="presParOf" srcId="{5730B196-C788-0C42-BCEB-B904B2C0FC4E}" destId="{F02FE02C-078E-2342-80A7-769674C1628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9C6B8-9E01-4880-90A5-041D0B308A3A}">
      <dsp:nvSpPr>
        <dsp:cNvPr id="0" name=""/>
        <dsp:cNvSpPr/>
      </dsp:nvSpPr>
      <dsp:spPr>
        <a:xfrm>
          <a:off x="405074" y="2018"/>
          <a:ext cx="1093710" cy="109371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FBCEB-BD00-47A2-966A-97D28FD150DE}">
      <dsp:nvSpPr>
        <dsp:cNvPr id="0" name=""/>
        <dsp:cNvSpPr/>
      </dsp:nvSpPr>
      <dsp:spPr>
        <a:xfrm>
          <a:off x="638160" y="235104"/>
          <a:ext cx="627539" cy="6275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DB115-2134-42ED-B21A-F7EE45C3CD06}">
      <dsp:nvSpPr>
        <dsp:cNvPr id="0" name=""/>
        <dsp:cNvSpPr/>
      </dsp:nvSpPr>
      <dsp:spPr>
        <a:xfrm>
          <a:off x="55445" y="1436393"/>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solidFill>
                <a:srgbClr val="2209B7"/>
              </a:solidFill>
              <a:latin typeface="Cambria" panose="02040503050406030204" pitchFamily="18" charset="0"/>
            </a:rPr>
            <a:t>Introduction to Systems Programming </a:t>
          </a:r>
          <a:endParaRPr lang="en-US" sz="1600" kern="1200" dirty="0">
            <a:solidFill>
              <a:srgbClr val="2209B7"/>
            </a:solidFill>
            <a:latin typeface="Cambria" panose="02040503050406030204" pitchFamily="18" charset="0"/>
          </a:endParaRPr>
        </a:p>
      </dsp:txBody>
      <dsp:txXfrm>
        <a:off x="55445" y="1436393"/>
        <a:ext cx="1792968" cy="1187841"/>
      </dsp:txXfrm>
    </dsp:sp>
    <dsp:sp modelId="{25AEE92C-A2FB-48F4-B229-DD2C83392B99}">
      <dsp:nvSpPr>
        <dsp:cNvPr id="0" name=""/>
        <dsp:cNvSpPr/>
      </dsp:nvSpPr>
      <dsp:spPr>
        <a:xfrm>
          <a:off x="2511812" y="2018"/>
          <a:ext cx="1093710" cy="109371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BB1F2-05D5-4DDD-AB50-F846ECE0615F}">
      <dsp:nvSpPr>
        <dsp:cNvPr id="0" name=""/>
        <dsp:cNvSpPr/>
      </dsp:nvSpPr>
      <dsp:spPr>
        <a:xfrm>
          <a:off x="2744898" y="235104"/>
          <a:ext cx="627539" cy="6275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DE37F8-10ED-4030-A156-3D0E5851C29E}">
      <dsp:nvSpPr>
        <dsp:cNvPr id="0" name=""/>
        <dsp:cNvSpPr/>
      </dsp:nvSpPr>
      <dsp:spPr>
        <a:xfrm>
          <a:off x="2162183" y="1436393"/>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cap="all" dirty="0">
              <a:solidFill>
                <a:srgbClr val="2209B7"/>
              </a:solidFill>
              <a:latin typeface="Cambria" panose="02040503050406030204" pitchFamily="18" charset="0"/>
              <a:ea typeface="+mn-ea"/>
              <a:cs typeface="+mn-cs"/>
            </a:rPr>
            <a:t>Introduction to Macro Processors</a:t>
          </a:r>
        </a:p>
      </dsp:txBody>
      <dsp:txXfrm>
        <a:off x="2162183" y="1436393"/>
        <a:ext cx="1792968" cy="1187841"/>
      </dsp:txXfrm>
    </dsp:sp>
    <dsp:sp modelId="{626AB68A-D501-4644-A888-2405DCCEDF8F}">
      <dsp:nvSpPr>
        <dsp:cNvPr id="0" name=""/>
        <dsp:cNvSpPr/>
      </dsp:nvSpPr>
      <dsp:spPr>
        <a:xfrm>
          <a:off x="4618550" y="2018"/>
          <a:ext cx="1093710" cy="109371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03380-F16A-4478-943F-1DB1DFA667F8}">
      <dsp:nvSpPr>
        <dsp:cNvPr id="0" name=""/>
        <dsp:cNvSpPr/>
      </dsp:nvSpPr>
      <dsp:spPr>
        <a:xfrm>
          <a:off x="4851636" y="235104"/>
          <a:ext cx="627539" cy="6275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FA17CD-F90E-4352-81AA-8F537DE21EE0}">
      <dsp:nvSpPr>
        <dsp:cNvPr id="0" name=""/>
        <dsp:cNvSpPr/>
      </dsp:nvSpPr>
      <dsp:spPr>
        <a:xfrm>
          <a:off x="4268921" y="1436393"/>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cap="all" dirty="0">
              <a:solidFill>
                <a:srgbClr val="2209B7"/>
              </a:solidFill>
              <a:latin typeface="Cambria" panose="02040503050406030204" pitchFamily="18" charset="0"/>
              <a:ea typeface="+mn-ea"/>
              <a:cs typeface="+mn-cs"/>
            </a:rPr>
            <a:t>Introduction to Operating System &amp; Process Management </a:t>
          </a:r>
        </a:p>
      </dsp:txBody>
      <dsp:txXfrm>
        <a:off x="4268921" y="1436393"/>
        <a:ext cx="1792968" cy="1187841"/>
      </dsp:txXfrm>
    </dsp:sp>
    <dsp:sp modelId="{3D8D5BD5-2427-4B89-AAA0-8515497CCC96}">
      <dsp:nvSpPr>
        <dsp:cNvPr id="0" name=""/>
        <dsp:cNvSpPr/>
      </dsp:nvSpPr>
      <dsp:spPr>
        <a:xfrm>
          <a:off x="1458443" y="3072477"/>
          <a:ext cx="1093710" cy="109371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9A941F-5D31-4C9B-8F55-1C358657EE04}">
      <dsp:nvSpPr>
        <dsp:cNvPr id="0" name=""/>
        <dsp:cNvSpPr/>
      </dsp:nvSpPr>
      <dsp:spPr>
        <a:xfrm>
          <a:off x="1691529" y="3305563"/>
          <a:ext cx="627539" cy="6275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DDFC70-A5C5-4550-929E-9A74C0F11917}">
      <dsp:nvSpPr>
        <dsp:cNvPr id="0" name=""/>
        <dsp:cNvSpPr/>
      </dsp:nvSpPr>
      <dsp:spPr>
        <a:xfrm>
          <a:off x="1108814" y="4506852"/>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Cambria" panose="02040503050406030204" pitchFamily="18" charset="0"/>
            </a:rPr>
            <a:t>Memory Management</a:t>
          </a:r>
        </a:p>
      </dsp:txBody>
      <dsp:txXfrm>
        <a:off x="1108814" y="4506852"/>
        <a:ext cx="1792968" cy="1187841"/>
      </dsp:txXfrm>
    </dsp:sp>
    <dsp:sp modelId="{E2620F19-A1B7-4A69-945F-A153F68444E8}">
      <dsp:nvSpPr>
        <dsp:cNvPr id="0" name=""/>
        <dsp:cNvSpPr/>
      </dsp:nvSpPr>
      <dsp:spPr>
        <a:xfrm>
          <a:off x="3565181" y="3072477"/>
          <a:ext cx="1093710" cy="109371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C6250-699E-47F3-ACA5-ABCE70A157C6}">
      <dsp:nvSpPr>
        <dsp:cNvPr id="0" name=""/>
        <dsp:cNvSpPr/>
      </dsp:nvSpPr>
      <dsp:spPr>
        <a:xfrm>
          <a:off x="3798267" y="3305563"/>
          <a:ext cx="627539" cy="6275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E1509-2B3A-4AFE-8F0F-3FFBBF7ECEBA}">
      <dsp:nvSpPr>
        <dsp:cNvPr id="0" name=""/>
        <dsp:cNvSpPr/>
      </dsp:nvSpPr>
      <dsp:spPr>
        <a:xfrm>
          <a:off x="3215552" y="4506852"/>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Cambria" panose="02040503050406030204" pitchFamily="18" charset="0"/>
            </a:rPr>
            <a:t>I/O and File Management</a:t>
          </a:r>
        </a:p>
      </dsp:txBody>
      <dsp:txXfrm>
        <a:off x="3215552" y="4506852"/>
        <a:ext cx="1792968" cy="11878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9CBFB-4507-4FA3-9A86-9C603D13B54E}">
      <dsp:nvSpPr>
        <dsp:cNvPr id="0" name=""/>
        <dsp:cNvSpPr/>
      </dsp:nvSpPr>
      <dsp:spPr>
        <a:xfrm>
          <a:off x="-342859" y="6897"/>
          <a:ext cx="5721484" cy="123929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7018D-E9AE-4744-8766-4C2A02C511A4}">
      <dsp:nvSpPr>
        <dsp:cNvPr id="0" name=""/>
        <dsp:cNvSpPr/>
      </dsp:nvSpPr>
      <dsp:spPr>
        <a:xfrm>
          <a:off x="32028" y="285739"/>
          <a:ext cx="681613" cy="681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2D5B9C-53B5-43E9-9632-911EA8460590}">
      <dsp:nvSpPr>
        <dsp:cNvPr id="0" name=""/>
        <dsp:cNvSpPr/>
      </dsp:nvSpPr>
      <dsp:spPr>
        <a:xfrm>
          <a:off x="698956" y="6897"/>
          <a:ext cx="2574667"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111250">
            <a:lnSpc>
              <a:spcPct val="100000"/>
            </a:lnSpc>
            <a:spcBef>
              <a:spcPct val="0"/>
            </a:spcBef>
            <a:spcAft>
              <a:spcPct val="35000"/>
            </a:spcAft>
            <a:buNone/>
          </a:pPr>
          <a:r>
            <a:rPr lang="en-US" sz="2500" b="1" kern="1200" dirty="0">
              <a:solidFill>
                <a:schemeClr val="tx1"/>
              </a:solidFill>
              <a:latin typeface="Cambria" panose="02040503050406030204" pitchFamily="18" charset="0"/>
            </a:rPr>
            <a:t>Logical</a:t>
          </a:r>
          <a:endParaRPr lang="en-US" sz="2500" kern="1200" dirty="0">
            <a:solidFill>
              <a:schemeClr val="tx1"/>
            </a:solidFill>
            <a:latin typeface="Cambria" panose="02040503050406030204" pitchFamily="18" charset="0"/>
          </a:endParaRPr>
        </a:p>
      </dsp:txBody>
      <dsp:txXfrm>
        <a:off x="698956" y="6897"/>
        <a:ext cx="2574667" cy="1239298"/>
      </dsp:txXfrm>
    </dsp:sp>
    <dsp:sp modelId="{8606C719-92BB-4021-8CBE-87A9CE22CCB1}">
      <dsp:nvSpPr>
        <dsp:cNvPr id="0" name=""/>
        <dsp:cNvSpPr/>
      </dsp:nvSpPr>
      <dsp:spPr>
        <a:xfrm>
          <a:off x="2126876" y="0"/>
          <a:ext cx="2859179"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just" defTabSz="755650">
            <a:lnSpc>
              <a:spcPct val="100000"/>
            </a:lnSpc>
            <a:spcBef>
              <a:spcPct val="0"/>
            </a:spcBef>
            <a:spcAft>
              <a:spcPct val="35000"/>
            </a:spcAft>
            <a:buNone/>
          </a:pPr>
          <a:r>
            <a:rPr lang="en-US" sz="1700" kern="1200" dirty="0">
              <a:solidFill>
                <a:schemeClr val="tx1"/>
              </a:solidFill>
              <a:highlight>
                <a:srgbClr val="FFFF00"/>
              </a:highlight>
              <a:latin typeface="Cambria" panose="02040503050406030204" pitchFamily="18" charset="0"/>
            </a:rPr>
            <a:t>reference to a memory </a:t>
          </a:r>
          <a:r>
            <a:rPr lang="en-US" sz="1700" kern="1200" dirty="0">
              <a:solidFill>
                <a:schemeClr val="tx1"/>
              </a:solidFill>
              <a:latin typeface="Cambria" panose="02040503050406030204" pitchFamily="18" charset="0"/>
            </a:rPr>
            <a:t>location independent of the current assignment of data to memory</a:t>
          </a:r>
        </a:p>
      </dsp:txBody>
      <dsp:txXfrm>
        <a:off x="2126876" y="0"/>
        <a:ext cx="2859179" cy="1239298"/>
      </dsp:txXfrm>
    </dsp:sp>
    <dsp:sp modelId="{62DEA8AE-F85A-4B14-B823-A5152761880D}">
      <dsp:nvSpPr>
        <dsp:cNvPr id="0" name=""/>
        <dsp:cNvSpPr/>
      </dsp:nvSpPr>
      <dsp:spPr>
        <a:xfrm>
          <a:off x="-342859" y="1556019"/>
          <a:ext cx="5721484" cy="123929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9ACCD-070C-47B7-8470-9825AC4263EB}">
      <dsp:nvSpPr>
        <dsp:cNvPr id="0" name=""/>
        <dsp:cNvSpPr/>
      </dsp:nvSpPr>
      <dsp:spPr>
        <a:xfrm>
          <a:off x="32028" y="1834862"/>
          <a:ext cx="681613" cy="681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143E7C-46DF-4695-922B-5B9DCDE8FC70}">
      <dsp:nvSpPr>
        <dsp:cNvPr id="0" name=""/>
        <dsp:cNvSpPr/>
      </dsp:nvSpPr>
      <dsp:spPr>
        <a:xfrm>
          <a:off x="590846" y="1519559"/>
          <a:ext cx="2574667"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111250">
            <a:lnSpc>
              <a:spcPct val="100000"/>
            </a:lnSpc>
            <a:spcBef>
              <a:spcPct val="0"/>
            </a:spcBef>
            <a:spcAft>
              <a:spcPct val="35000"/>
            </a:spcAft>
            <a:buNone/>
          </a:pPr>
          <a:r>
            <a:rPr lang="en-US" sz="2500" b="1" kern="1200" dirty="0">
              <a:solidFill>
                <a:schemeClr val="tx1"/>
              </a:solidFill>
              <a:latin typeface="Cambria" panose="02040503050406030204" pitchFamily="18" charset="0"/>
            </a:rPr>
            <a:t>Relative</a:t>
          </a:r>
        </a:p>
      </dsp:txBody>
      <dsp:txXfrm>
        <a:off x="590846" y="1519559"/>
        <a:ext cx="2574667" cy="1239298"/>
      </dsp:txXfrm>
    </dsp:sp>
    <dsp:sp modelId="{F1EA756C-6141-4FC2-A622-C7DFF797DD53}">
      <dsp:nvSpPr>
        <dsp:cNvPr id="0" name=""/>
        <dsp:cNvSpPr/>
      </dsp:nvSpPr>
      <dsp:spPr>
        <a:xfrm>
          <a:off x="2144259" y="1505394"/>
          <a:ext cx="3089665"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just" defTabSz="755650">
            <a:lnSpc>
              <a:spcPct val="100000"/>
            </a:lnSpc>
            <a:spcBef>
              <a:spcPct val="0"/>
            </a:spcBef>
            <a:spcAft>
              <a:spcPct val="35000"/>
            </a:spcAft>
            <a:buNone/>
          </a:pPr>
          <a:r>
            <a:rPr lang="en-US" sz="1700" kern="1200" dirty="0">
              <a:solidFill>
                <a:schemeClr val="tx1"/>
              </a:solidFill>
              <a:latin typeface="Cambria" panose="02040503050406030204" pitchFamily="18" charset="0"/>
            </a:rPr>
            <a:t>address is expressed as a location relative to some known point (value in a process register)</a:t>
          </a:r>
        </a:p>
      </dsp:txBody>
      <dsp:txXfrm>
        <a:off x="2144259" y="1505394"/>
        <a:ext cx="3089665" cy="1239298"/>
      </dsp:txXfrm>
    </dsp:sp>
    <dsp:sp modelId="{26A3B3C4-ADC4-4F79-99FF-FEE543EDC06F}">
      <dsp:nvSpPr>
        <dsp:cNvPr id="0" name=""/>
        <dsp:cNvSpPr/>
      </dsp:nvSpPr>
      <dsp:spPr>
        <a:xfrm>
          <a:off x="-342859" y="3105142"/>
          <a:ext cx="5721484" cy="123929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EED999-1EAD-4D0C-B3FA-2075A9E78514}">
      <dsp:nvSpPr>
        <dsp:cNvPr id="0" name=""/>
        <dsp:cNvSpPr/>
      </dsp:nvSpPr>
      <dsp:spPr>
        <a:xfrm>
          <a:off x="32028" y="3383984"/>
          <a:ext cx="681613" cy="681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CFE59F-4588-4E4E-8B7B-FFE99C59C1BD}">
      <dsp:nvSpPr>
        <dsp:cNvPr id="0" name=""/>
        <dsp:cNvSpPr/>
      </dsp:nvSpPr>
      <dsp:spPr>
        <a:xfrm>
          <a:off x="648467" y="3112039"/>
          <a:ext cx="2574667"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111250">
            <a:lnSpc>
              <a:spcPct val="100000"/>
            </a:lnSpc>
            <a:spcBef>
              <a:spcPct val="0"/>
            </a:spcBef>
            <a:spcAft>
              <a:spcPct val="35000"/>
            </a:spcAft>
            <a:buNone/>
          </a:pPr>
          <a:r>
            <a:rPr lang="en-US" sz="2500" b="1" kern="1200" dirty="0">
              <a:solidFill>
                <a:schemeClr val="tx1"/>
              </a:solidFill>
              <a:latin typeface="Cambria" panose="02040503050406030204" pitchFamily="18" charset="0"/>
            </a:rPr>
            <a:t>Physical or Absolute</a:t>
          </a:r>
        </a:p>
      </dsp:txBody>
      <dsp:txXfrm>
        <a:off x="648467" y="3112039"/>
        <a:ext cx="2574667" cy="1239298"/>
      </dsp:txXfrm>
    </dsp:sp>
    <dsp:sp modelId="{455F7037-12F6-42AC-8798-71E718120AFE}">
      <dsp:nvSpPr>
        <dsp:cNvPr id="0" name=""/>
        <dsp:cNvSpPr/>
      </dsp:nvSpPr>
      <dsp:spPr>
        <a:xfrm>
          <a:off x="2388317" y="3112039"/>
          <a:ext cx="2839775"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just" defTabSz="755650">
            <a:lnSpc>
              <a:spcPct val="100000"/>
            </a:lnSpc>
            <a:spcBef>
              <a:spcPct val="0"/>
            </a:spcBef>
            <a:spcAft>
              <a:spcPct val="35000"/>
            </a:spcAft>
            <a:buNone/>
          </a:pPr>
          <a:r>
            <a:rPr lang="en-US" sz="1700" kern="1200" dirty="0">
              <a:solidFill>
                <a:schemeClr val="tx1"/>
              </a:solidFill>
              <a:latin typeface="Cambria" panose="02040503050406030204" pitchFamily="18" charset="0"/>
            </a:rPr>
            <a:t>Actual location in main memory</a:t>
          </a:r>
        </a:p>
      </dsp:txBody>
      <dsp:txXfrm>
        <a:off x="2388317" y="3112039"/>
        <a:ext cx="2839775" cy="123929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F70A1-56B4-7C45-8D55-136594643679}">
      <dsp:nvSpPr>
        <dsp:cNvPr id="0" name=""/>
        <dsp:cNvSpPr/>
      </dsp:nvSpPr>
      <dsp:spPr>
        <a:xfrm>
          <a:off x="26" y="12359"/>
          <a:ext cx="2528106" cy="835200"/>
        </a:xfrm>
        <a:prstGeom prst="rect">
          <a:avLst/>
        </a:prstGeom>
        <a:solidFill>
          <a:schemeClr val="accent4">
            <a:lumMod val="50000"/>
          </a:schemeClr>
        </a:solidFill>
        <a:ln w="6350" cap="flat" cmpd="sng" algn="ctr">
          <a:solidFill>
            <a:schemeClr val="accent4">
              <a:lumMod val="5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i="1" kern="1200" dirty="0">
              <a:latin typeface="Cambria" panose="02040503050406030204" pitchFamily="18" charset="0"/>
            </a:rPr>
            <a:t>Pages</a:t>
          </a:r>
          <a:endParaRPr lang="en-US" sz="2200" kern="1200" dirty="0">
            <a:latin typeface="Cambria" panose="02040503050406030204" pitchFamily="18" charset="0"/>
          </a:endParaRPr>
        </a:p>
      </dsp:txBody>
      <dsp:txXfrm>
        <a:off x="26" y="12359"/>
        <a:ext cx="2528106" cy="835200"/>
      </dsp:txXfrm>
    </dsp:sp>
    <dsp:sp modelId="{46D6853D-8FF8-D64F-9F4D-3F18C7AC2088}">
      <dsp:nvSpPr>
        <dsp:cNvPr id="0" name=""/>
        <dsp:cNvSpPr/>
      </dsp:nvSpPr>
      <dsp:spPr>
        <a:xfrm>
          <a:off x="26" y="847560"/>
          <a:ext cx="2528106" cy="127368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just" defTabSz="977900">
            <a:lnSpc>
              <a:spcPct val="90000"/>
            </a:lnSpc>
            <a:spcBef>
              <a:spcPct val="0"/>
            </a:spcBef>
            <a:spcAft>
              <a:spcPct val="15000"/>
            </a:spcAft>
            <a:buChar char="•"/>
          </a:pPr>
          <a:r>
            <a:rPr lang="en-US" sz="2200" kern="1200" dirty="0">
              <a:latin typeface="Cambria" panose="02040503050406030204" pitchFamily="18" charset="0"/>
            </a:rPr>
            <a:t>The chunks of a process</a:t>
          </a:r>
        </a:p>
      </dsp:txBody>
      <dsp:txXfrm>
        <a:off x="26" y="847560"/>
        <a:ext cx="2528106" cy="1273680"/>
      </dsp:txXfrm>
    </dsp:sp>
    <dsp:sp modelId="{E43E3212-8A7F-3040-93CF-F261BAF43BC6}">
      <dsp:nvSpPr>
        <dsp:cNvPr id="0" name=""/>
        <dsp:cNvSpPr/>
      </dsp:nvSpPr>
      <dsp:spPr>
        <a:xfrm>
          <a:off x="2882067" y="12359"/>
          <a:ext cx="2528106" cy="835200"/>
        </a:xfrm>
        <a:prstGeom prst="rect">
          <a:avLst/>
        </a:prstGeom>
        <a:solidFill>
          <a:schemeClr val="accent2">
            <a:lumMod val="50000"/>
          </a:schemeClr>
        </a:solidFill>
        <a:ln w="6350" cap="flat" cmpd="sng" algn="ctr">
          <a:solidFill>
            <a:schemeClr val="accent2">
              <a:lumMod val="75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i="1" kern="1200" dirty="0">
              <a:latin typeface="Cambria" panose="02040503050406030204" pitchFamily="18" charset="0"/>
            </a:rPr>
            <a:t>Frames</a:t>
          </a:r>
        </a:p>
      </dsp:txBody>
      <dsp:txXfrm>
        <a:off x="2882067" y="12359"/>
        <a:ext cx="2528106" cy="835200"/>
      </dsp:txXfrm>
    </dsp:sp>
    <dsp:sp modelId="{A1162212-C3C8-3A47-829A-648CCE353B98}">
      <dsp:nvSpPr>
        <dsp:cNvPr id="0" name=""/>
        <dsp:cNvSpPr/>
      </dsp:nvSpPr>
      <dsp:spPr>
        <a:xfrm>
          <a:off x="2882067" y="847560"/>
          <a:ext cx="2528106" cy="127368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just" defTabSz="977900">
            <a:lnSpc>
              <a:spcPct val="90000"/>
            </a:lnSpc>
            <a:spcBef>
              <a:spcPct val="0"/>
            </a:spcBef>
            <a:spcAft>
              <a:spcPct val="15000"/>
            </a:spcAft>
            <a:buChar char="•"/>
          </a:pPr>
          <a:r>
            <a:rPr lang="en-US" sz="2200" kern="1200" dirty="0">
              <a:latin typeface="Cambria" panose="02040503050406030204" pitchFamily="18" charset="0"/>
            </a:rPr>
            <a:t>The chunks of memory</a:t>
          </a:r>
        </a:p>
      </dsp:txBody>
      <dsp:txXfrm>
        <a:off x="2882067" y="847560"/>
        <a:ext cx="2528106" cy="12736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3733E-C04A-EA45-8EF6-269FCC54FC47}">
      <dsp:nvSpPr>
        <dsp:cNvPr id="0" name=""/>
        <dsp:cNvSpPr/>
      </dsp:nvSpPr>
      <dsp:spPr>
        <a:xfrm>
          <a:off x="72638" y="110921"/>
          <a:ext cx="4941714" cy="88687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Cambria" panose="02040503050406030204" pitchFamily="18" charset="0"/>
            </a:rPr>
            <a:t>Real memory</a:t>
          </a:r>
        </a:p>
      </dsp:txBody>
      <dsp:txXfrm>
        <a:off x="115932" y="154215"/>
        <a:ext cx="4855126" cy="800288"/>
      </dsp:txXfrm>
    </dsp:sp>
    <dsp:sp modelId="{355A92D4-4A5C-1145-9A43-C84F772689C4}">
      <dsp:nvSpPr>
        <dsp:cNvPr id="0" name=""/>
        <dsp:cNvSpPr/>
      </dsp:nvSpPr>
      <dsp:spPr>
        <a:xfrm>
          <a:off x="0" y="1095148"/>
          <a:ext cx="7848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19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a:latin typeface="Cambria" panose="02040503050406030204" pitchFamily="18" charset="0"/>
            </a:rPr>
            <a:t>main memory, the actual RAM</a:t>
          </a:r>
        </a:p>
      </dsp:txBody>
      <dsp:txXfrm>
        <a:off x="0" y="1095148"/>
        <a:ext cx="7848600" cy="1076400"/>
      </dsp:txXfrm>
    </dsp:sp>
    <dsp:sp modelId="{6DD79EB9-FB07-7449-9D0E-1A313A854F95}">
      <dsp:nvSpPr>
        <dsp:cNvPr id="0" name=""/>
        <dsp:cNvSpPr/>
      </dsp:nvSpPr>
      <dsp:spPr>
        <a:xfrm>
          <a:off x="72638" y="2015265"/>
          <a:ext cx="4941714" cy="95662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Cambria" panose="02040503050406030204" pitchFamily="18" charset="0"/>
            </a:rPr>
            <a:t>Virtual memory</a:t>
          </a:r>
        </a:p>
      </dsp:txBody>
      <dsp:txXfrm>
        <a:off x="119336" y="2061963"/>
        <a:ext cx="4848318" cy="863227"/>
      </dsp:txXfrm>
    </dsp:sp>
    <dsp:sp modelId="{4EA5743A-2202-F84D-AC53-A30237DF7D41}">
      <dsp:nvSpPr>
        <dsp:cNvPr id="0" name=""/>
        <dsp:cNvSpPr/>
      </dsp:nvSpPr>
      <dsp:spPr>
        <a:xfrm>
          <a:off x="0" y="3077577"/>
          <a:ext cx="7848600" cy="1997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19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a:latin typeface="Cambria" panose="02040503050406030204" pitchFamily="18" charset="0"/>
            </a:rPr>
            <a:t>memory on disk</a:t>
          </a:r>
        </a:p>
        <a:p>
          <a:pPr marL="228600" lvl="1" indent="-228600" algn="just" defTabSz="1066800" rtl="0">
            <a:lnSpc>
              <a:spcPct val="90000"/>
            </a:lnSpc>
            <a:spcBef>
              <a:spcPct val="0"/>
            </a:spcBef>
            <a:spcAft>
              <a:spcPct val="20000"/>
            </a:spcAft>
            <a:buChar char="•"/>
          </a:pPr>
          <a:r>
            <a:rPr lang="en-US" sz="2400" kern="1200" dirty="0">
              <a:latin typeface="Cambria" panose="02040503050406030204" pitchFamily="18" charset="0"/>
            </a:rPr>
            <a:t>allows for effective multiprogramming and relieves the user of tight constraints of main memory</a:t>
          </a:r>
        </a:p>
      </dsp:txBody>
      <dsp:txXfrm>
        <a:off x="0" y="3077577"/>
        <a:ext cx="7848600" cy="19975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19F38-3CF5-3C43-BEA1-8B8F89394CDE}">
      <dsp:nvSpPr>
        <dsp:cNvPr id="0" name=""/>
        <dsp:cNvSpPr/>
      </dsp:nvSpPr>
      <dsp:spPr>
        <a:xfrm>
          <a:off x="930908" y="381004"/>
          <a:ext cx="4335753" cy="4335753"/>
        </a:xfrm>
        <a:prstGeom prst="blockArc">
          <a:avLst>
            <a:gd name="adj1" fmla="val 6599"/>
            <a:gd name="adj2" fmla="val 21593401"/>
            <a:gd name="adj3" fmla="val 4641"/>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5DECD05-97D0-2848-845E-9EF3FF2F3AC3}">
      <dsp:nvSpPr>
        <dsp:cNvPr id="0" name=""/>
        <dsp:cNvSpPr/>
      </dsp:nvSpPr>
      <dsp:spPr>
        <a:xfrm>
          <a:off x="1509451" y="1295391"/>
          <a:ext cx="3367776" cy="245331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Calisto MT" panose="02040603050505030304" pitchFamily="18" charset="0"/>
            </a:rPr>
            <a:t>A state in which the system spends most of its time swapping process pieces rather than executing instructions</a:t>
          </a:r>
        </a:p>
      </dsp:txBody>
      <dsp:txXfrm>
        <a:off x="2002650" y="1654671"/>
        <a:ext cx="2381378" cy="1734757"/>
      </dsp:txXfrm>
    </dsp:sp>
    <dsp:sp modelId="{0DE334B6-6615-2A4A-9DE0-59A931F2AE22}">
      <dsp:nvSpPr>
        <dsp:cNvPr id="0" name=""/>
        <dsp:cNvSpPr/>
      </dsp:nvSpPr>
      <dsp:spPr>
        <a:xfrm>
          <a:off x="5031180" y="914405"/>
          <a:ext cx="3808019" cy="2743199"/>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Calisto MT" panose="02040603050505030304" pitchFamily="18" charset="0"/>
            </a:rPr>
            <a:t>To avoid this, the operating system tries to guess, based on recent history, which pieces are least likely to be used in the near future</a:t>
          </a:r>
        </a:p>
      </dsp:txBody>
      <dsp:txXfrm>
        <a:off x="5588851" y="1316137"/>
        <a:ext cx="2692677" cy="19397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Cambria" panose="02040503050406030204" pitchFamily="18" charset="0"/>
            </a:rPr>
            <a:t>Two main types:</a:t>
          </a:r>
        </a:p>
      </dsp:txBody>
      <dsp:txXfrm>
        <a:off x="1286988" y="228200"/>
        <a:ext cx="1845622" cy="1205413"/>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Cambria" panose="02040503050406030204" pitchFamily="18" charset="0"/>
            </a:rPr>
            <a:t>Demand Paging </a:t>
          </a:r>
        </a:p>
      </dsp:txBody>
      <dsp:txXfrm>
        <a:off x="38581" y="2020785"/>
        <a:ext cx="1845622" cy="1205413"/>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err="1">
              <a:latin typeface="Cambria" panose="02040503050406030204" pitchFamily="18" charset="0"/>
            </a:rPr>
            <a:t>Prepaging</a:t>
          </a:r>
          <a:endParaRPr lang="en-US" sz="2500" b="1" kern="1200" dirty="0">
            <a:latin typeface="Cambria" panose="02040503050406030204" pitchFamily="18" charset="0"/>
          </a:endParaRPr>
        </a:p>
      </dsp:txBody>
      <dsp:txXfrm>
        <a:off x="2535396" y="2020785"/>
        <a:ext cx="1845622" cy="120541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CFCD1-9D57-4617-8C46-9B737840EC63}">
      <dsp:nvSpPr>
        <dsp:cNvPr id="0" name=""/>
        <dsp:cNvSpPr/>
      </dsp:nvSpPr>
      <dsp:spPr>
        <a:xfrm>
          <a:off x="2101291" y="1432"/>
          <a:ext cx="8405164" cy="146861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84" tIns="373028" rIns="163084" bIns="373028" numCol="1" spcCol="1270" anchor="ctr" anchorCtr="0">
          <a:noAutofit/>
        </a:bodyPr>
        <a:lstStyle/>
        <a:p>
          <a:pPr marL="0" lvl="0" indent="0" algn="just" defTabSz="1022350">
            <a:lnSpc>
              <a:spcPct val="90000"/>
            </a:lnSpc>
            <a:spcBef>
              <a:spcPct val="0"/>
            </a:spcBef>
            <a:spcAft>
              <a:spcPct val="35000"/>
            </a:spcAft>
            <a:buNone/>
          </a:pPr>
          <a:r>
            <a:rPr lang="en-US" sz="2300" kern="1200">
              <a:solidFill>
                <a:schemeClr val="tx1"/>
              </a:solidFill>
              <a:latin typeface="Cambria" panose="02040503050406030204" pitchFamily="18" charset="0"/>
            </a:rPr>
            <a:t>Page tables can occupy large amounts of memory – (memory is accessed twice – 1 for page number; other for frame number)</a:t>
          </a:r>
        </a:p>
      </dsp:txBody>
      <dsp:txXfrm>
        <a:off x="2101291" y="1432"/>
        <a:ext cx="8405164" cy="1468615"/>
      </dsp:txXfrm>
    </dsp:sp>
    <dsp:sp modelId="{C4633749-9046-4633-81CD-47061B7D1723}">
      <dsp:nvSpPr>
        <dsp:cNvPr id="0" name=""/>
        <dsp:cNvSpPr/>
      </dsp:nvSpPr>
      <dsp:spPr>
        <a:xfrm>
          <a:off x="0" y="1432"/>
          <a:ext cx="2101291" cy="1468615"/>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193" tIns="145067" rIns="111193" bIns="145067" numCol="1" spcCol="1270" anchor="ctr" anchorCtr="0">
          <a:noAutofit/>
        </a:bodyPr>
        <a:lstStyle/>
        <a:p>
          <a:pPr marL="0" lvl="0" indent="0" algn="just" defTabSz="1022350">
            <a:lnSpc>
              <a:spcPct val="90000"/>
            </a:lnSpc>
            <a:spcBef>
              <a:spcPct val="0"/>
            </a:spcBef>
            <a:spcAft>
              <a:spcPct val="35000"/>
            </a:spcAft>
            <a:buNone/>
          </a:pPr>
          <a:r>
            <a:rPr lang="en-US" sz="2300" b="1" kern="1200" dirty="0">
              <a:solidFill>
                <a:schemeClr val="tx1"/>
              </a:solidFill>
              <a:latin typeface="Cambria" panose="02040503050406030204" pitchFamily="18" charset="0"/>
            </a:rPr>
            <a:t>Occupy</a:t>
          </a:r>
        </a:p>
      </dsp:txBody>
      <dsp:txXfrm>
        <a:off x="0" y="1432"/>
        <a:ext cx="2101291" cy="1468615"/>
      </dsp:txXfrm>
    </dsp:sp>
    <dsp:sp modelId="{D48ACB78-A1FF-46C8-83EF-1E81C6875A0C}">
      <dsp:nvSpPr>
        <dsp:cNvPr id="0" name=""/>
        <dsp:cNvSpPr/>
      </dsp:nvSpPr>
      <dsp:spPr>
        <a:xfrm>
          <a:off x="2101291" y="1558165"/>
          <a:ext cx="8405164" cy="146861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84" tIns="373028" rIns="163084" bIns="373028" numCol="1" spcCol="1270" anchor="ctr" anchorCtr="0">
          <a:noAutofit/>
        </a:bodyPr>
        <a:lstStyle/>
        <a:p>
          <a:pPr marL="0" lvl="0" indent="0" algn="just" defTabSz="1022350">
            <a:lnSpc>
              <a:spcPct val="90000"/>
            </a:lnSpc>
            <a:spcBef>
              <a:spcPct val="0"/>
            </a:spcBef>
            <a:spcAft>
              <a:spcPct val="35000"/>
            </a:spcAft>
            <a:buNone/>
          </a:pPr>
          <a:r>
            <a:rPr lang="en-US" sz="2300" kern="1200" dirty="0">
              <a:solidFill>
                <a:schemeClr val="tx1"/>
              </a:solidFill>
              <a:latin typeface="Cambria" panose="02040503050406030204" pitchFamily="18" charset="0"/>
            </a:rPr>
            <a:t>Address translation using page tables increases execution time</a:t>
          </a:r>
        </a:p>
      </dsp:txBody>
      <dsp:txXfrm>
        <a:off x="2101291" y="1558165"/>
        <a:ext cx="8405164" cy="1468615"/>
      </dsp:txXfrm>
    </dsp:sp>
    <dsp:sp modelId="{2CD4A953-C50C-4B1A-BB27-5F50BFC114B7}">
      <dsp:nvSpPr>
        <dsp:cNvPr id="0" name=""/>
        <dsp:cNvSpPr/>
      </dsp:nvSpPr>
      <dsp:spPr>
        <a:xfrm>
          <a:off x="0" y="1558165"/>
          <a:ext cx="2101291" cy="1468615"/>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193" tIns="145067" rIns="111193" bIns="145067" numCol="1" spcCol="1270" anchor="ctr" anchorCtr="0">
          <a:noAutofit/>
        </a:bodyPr>
        <a:lstStyle/>
        <a:p>
          <a:pPr marL="0" lvl="0" indent="0" algn="just" defTabSz="1022350">
            <a:lnSpc>
              <a:spcPct val="90000"/>
            </a:lnSpc>
            <a:spcBef>
              <a:spcPct val="0"/>
            </a:spcBef>
            <a:spcAft>
              <a:spcPct val="35000"/>
            </a:spcAft>
            <a:buNone/>
          </a:pPr>
          <a:r>
            <a:rPr lang="en-US" sz="2300" b="1" kern="1200">
              <a:solidFill>
                <a:schemeClr val="tx1"/>
              </a:solidFill>
              <a:latin typeface="Cambria" panose="02040503050406030204" pitchFamily="18" charset="0"/>
            </a:rPr>
            <a:t>Address</a:t>
          </a:r>
        </a:p>
      </dsp:txBody>
      <dsp:txXfrm>
        <a:off x="0" y="1558165"/>
        <a:ext cx="2101291" cy="1468615"/>
      </dsp:txXfrm>
    </dsp:sp>
    <dsp:sp modelId="{14E9CDB0-9504-4C3E-831E-77A073BC9B83}">
      <dsp:nvSpPr>
        <dsp:cNvPr id="0" name=""/>
        <dsp:cNvSpPr/>
      </dsp:nvSpPr>
      <dsp:spPr>
        <a:xfrm>
          <a:off x="2101291" y="3114897"/>
          <a:ext cx="8405164" cy="146861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84" tIns="373028" rIns="163084" bIns="373028" numCol="1" spcCol="1270" anchor="ctr" anchorCtr="0">
          <a:noAutofit/>
        </a:bodyPr>
        <a:lstStyle/>
        <a:p>
          <a:pPr marL="0" lvl="0" indent="0" algn="just" defTabSz="1022350">
            <a:lnSpc>
              <a:spcPct val="90000"/>
            </a:lnSpc>
            <a:spcBef>
              <a:spcPct val="0"/>
            </a:spcBef>
            <a:spcAft>
              <a:spcPct val="35000"/>
            </a:spcAft>
            <a:buNone/>
          </a:pPr>
          <a:r>
            <a:rPr lang="en-US" sz="2300" kern="1200" dirty="0">
              <a:solidFill>
                <a:schemeClr val="tx1"/>
              </a:solidFill>
              <a:latin typeface="Cambria" panose="02040503050406030204" pitchFamily="18" charset="0"/>
            </a:rPr>
            <a:t>Cache : Translation Lookaside Buffer (TLB)</a:t>
          </a:r>
        </a:p>
        <a:p>
          <a:pPr marL="228600" lvl="1" indent="-228600" algn="just" defTabSz="1022350">
            <a:lnSpc>
              <a:spcPct val="90000"/>
            </a:lnSpc>
            <a:spcBef>
              <a:spcPct val="0"/>
            </a:spcBef>
            <a:spcAft>
              <a:spcPct val="15000"/>
            </a:spcAft>
            <a:buChar char="•"/>
          </a:pPr>
          <a:r>
            <a:rPr lang="en-US" sz="2300" kern="1200" dirty="0">
              <a:solidFill>
                <a:schemeClr val="tx1"/>
              </a:solidFill>
              <a:latin typeface="Cambria" panose="02040503050406030204" pitchFamily="18" charset="0"/>
            </a:rPr>
            <a:t>Place frame numbers in TLB</a:t>
          </a:r>
        </a:p>
        <a:p>
          <a:pPr marL="228600" lvl="1" indent="-228600" algn="just" defTabSz="1022350">
            <a:lnSpc>
              <a:spcPct val="90000"/>
            </a:lnSpc>
            <a:spcBef>
              <a:spcPct val="0"/>
            </a:spcBef>
            <a:spcAft>
              <a:spcPct val="15000"/>
            </a:spcAft>
            <a:buChar char="•"/>
          </a:pPr>
          <a:r>
            <a:rPr lang="en-US" sz="2300" kern="1200" dirty="0">
              <a:solidFill>
                <a:schemeClr val="tx1"/>
              </a:solidFill>
              <a:latin typeface="Cambria" panose="02040503050406030204" pitchFamily="18" charset="0"/>
            </a:rPr>
            <a:t>CPU </a:t>
          </a:r>
          <a:r>
            <a:rPr lang="en-US" sz="2300" kern="1200" dirty="0">
              <a:solidFill>
                <a:schemeClr val="tx1"/>
              </a:solidFill>
              <a:latin typeface="Cambria" panose="02040503050406030204" pitchFamily="18" charset="0"/>
              <a:sym typeface="Symbol" panose="05050102010706020507" pitchFamily="18" charset="2"/>
            </a:rPr>
            <a:t></a:t>
          </a:r>
          <a:r>
            <a:rPr lang="en-US" sz="2300" kern="1200" dirty="0">
              <a:solidFill>
                <a:schemeClr val="tx1"/>
              </a:solidFill>
              <a:latin typeface="Cambria" panose="02040503050406030204" pitchFamily="18" charset="0"/>
            </a:rPr>
            <a:t> Logical Address </a:t>
          </a:r>
          <a:r>
            <a:rPr lang="en-US" sz="2300" kern="1200" dirty="0">
              <a:solidFill>
                <a:schemeClr val="tx1"/>
              </a:solidFill>
              <a:latin typeface="Cambria" panose="02040503050406030204" pitchFamily="18" charset="0"/>
              <a:sym typeface="Symbol" panose="05050102010706020507" pitchFamily="18" charset="2"/>
            </a:rPr>
            <a:t> </a:t>
          </a:r>
          <a:r>
            <a:rPr lang="en-US" sz="2300" kern="1200" dirty="0">
              <a:solidFill>
                <a:schemeClr val="tx1"/>
              </a:solidFill>
              <a:latin typeface="Cambria" panose="02040503050406030204" pitchFamily="18" charset="0"/>
            </a:rPr>
            <a:t>TLB </a:t>
          </a:r>
          <a:r>
            <a:rPr lang="en-US" sz="2300" kern="1200" dirty="0">
              <a:solidFill>
                <a:schemeClr val="tx1"/>
              </a:solidFill>
              <a:latin typeface="Cambria" panose="02040503050406030204" pitchFamily="18" charset="0"/>
              <a:sym typeface="Symbol" panose="05050102010706020507" pitchFamily="18" charset="2"/>
            </a:rPr>
            <a:t></a:t>
          </a:r>
          <a:r>
            <a:rPr lang="en-US" sz="2300" kern="1200" dirty="0">
              <a:solidFill>
                <a:schemeClr val="tx1"/>
              </a:solidFill>
              <a:latin typeface="Cambria" panose="02040503050406030204" pitchFamily="18" charset="0"/>
            </a:rPr>
            <a:t> Physical address</a:t>
          </a:r>
        </a:p>
      </dsp:txBody>
      <dsp:txXfrm>
        <a:off x="2101291" y="3114897"/>
        <a:ext cx="8405164" cy="1468615"/>
      </dsp:txXfrm>
    </dsp:sp>
    <dsp:sp modelId="{9BC3368F-C24E-4870-A5B8-778EFAFE7095}">
      <dsp:nvSpPr>
        <dsp:cNvPr id="0" name=""/>
        <dsp:cNvSpPr/>
      </dsp:nvSpPr>
      <dsp:spPr>
        <a:xfrm>
          <a:off x="0" y="3114897"/>
          <a:ext cx="2101291" cy="1468615"/>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193" tIns="145067" rIns="111193" bIns="145067" numCol="1" spcCol="1270" anchor="ctr" anchorCtr="0">
          <a:noAutofit/>
        </a:bodyPr>
        <a:lstStyle/>
        <a:p>
          <a:pPr marL="0" lvl="0" indent="0" algn="just" defTabSz="1022350">
            <a:lnSpc>
              <a:spcPct val="90000"/>
            </a:lnSpc>
            <a:spcBef>
              <a:spcPct val="0"/>
            </a:spcBef>
            <a:spcAft>
              <a:spcPct val="35000"/>
            </a:spcAft>
            <a:buNone/>
          </a:pPr>
          <a:r>
            <a:rPr lang="en-US" sz="2300" b="1" kern="1200" dirty="0">
              <a:solidFill>
                <a:schemeClr val="tx1"/>
              </a:solidFill>
              <a:latin typeface="Cambria" panose="02040503050406030204" pitchFamily="18" charset="0"/>
            </a:rPr>
            <a:t>Cache</a:t>
          </a:r>
        </a:p>
      </dsp:txBody>
      <dsp:txXfrm>
        <a:off x="0" y="3114897"/>
        <a:ext cx="2101291" cy="1468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5C0C0-C681-426F-8A80-4503E84A90C7}">
      <dsp:nvSpPr>
        <dsp:cNvPr id="0" name=""/>
        <dsp:cNvSpPr/>
      </dsp:nvSpPr>
      <dsp:spPr>
        <a:xfrm>
          <a:off x="0" y="23900"/>
          <a:ext cx="6860750" cy="65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Clr>
              <a:schemeClr val="accent2"/>
            </a:buClr>
            <a:buSzPct val="76000"/>
            <a:buFont typeface="Wingdings 3"/>
            <a:buNone/>
          </a:pPr>
          <a:r>
            <a:rPr kumimoji="0" lang="en-US" altLang="zh-TW" sz="2400" b="1" i="0" u="none" strike="noStrike" kern="1200" cap="none" spc="0" normalizeH="0" baseline="0" noProof="0" dirty="0">
              <a:ln/>
              <a:solidFill>
                <a:schemeClr val="tx1"/>
              </a:solidFill>
              <a:effectLst/>
              <a:uLnTx/>
              <a:uFillTx/>
              <a:latin typeface="Cambria" panose="02040503050406030204" pitchFamily="18" charset="0"/>
              <a:ea typeface="+mn-ea"/>
              <a:cs typeface="+mn-cs"/>
            </a:rPr>
            <a:t>Frame</a:t>
          </a:r>
          <a:endParaRPr lang="en-US" sz="2400" b="1" kern="1200" dirty="0">
            <a:solidFill>
              <a:schemeClr val="tx1"/>
            </a:solidFill>
            <a:latin typeface="Cambria" panose="02040503050406030204" pitchFamily="18" charset="0"/>
          </a:endParaRPr>
        </a:p>
      </dsp:txBody>
      <dsp:txXfrm>
        <a:off x="31984" y="55884"/>
        <a:ext cx="6796782" cy="591232"/>
      </dsp:txXfrm>
    </dsp:sp>
    <dsp:sp modelId="{07ECE7E6-30D1-4357-98FD-8CBB4154818E}">
      <dsp:nvSpPr>
        <dsp:cNvPr id="0" name=""/>
        <dsp:cNvSpPr/>
      </dsp:nvSpPr>
      <dsp:spPr>
        <a:xfrm>
          <a:off x="0" y="679100"/>
          <a:ext cx="68607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829" tIns="25400" rIns="142240" bIns="25400" numCol="1" spcCol="1270" anchor="t" anchorCtr="0">
          <a:noAutofit/>
        </a:bodyPr>
        <a:lstStyle/>
        <a:p>
          <a:pPr marL="228600" lvl="1" indent="-228600" algn="just" defTabSz="889000">
            <a:lnSpc>
              <a:spcPct val="90000"/>
            </a:lnSpc>
            <a:spcBef>
              <a:spcPct val="0"/>
            </a:spcBef>
            <a:spcAft>
              <a:spcPct val="20000"/>
            </a:spcAft>
            <a:buClr>
              <a:schemeClr val="bg1">
                <a:shade val="50000"/>
              </a:schemeClr>
            </a:buClr>
            <a:buSzPct val="76000"/>
            <a:buFont typeface="Wingdings" pitchFamily="2" charset="2"/>
            <a:buChar char="q"/>
          </a:pPr>
          <a:r>
            <a:rPr kumimoji="0" lang="en-US" altLang="zh-TW" sz="2000" b="0" i="0" u="none" strike="noStrike" kern="1200" cap="none" spc="0" normalizeH="0" baseline="0" noProof="0" dirty="0">
              <a:ln/>
              <a:solidFill>
                <a:schemeClr val="tx1"/>
              </a:solidFill>
              <a:effectLst/>
              <a:uLnTx/>
              <a:uFillTx/>
              <a:latin typeface="Cambria" panose="02040503050406030204" pitchFamily="18" charset="0"/>
              <a:ea typeface="+mn-ea"/>
              <a:cs typeface="+mn-cs"/>
            </a:rPr>
            <a:t>A fixed length block of main memory.</a:t>
          </a:r>
          <a:endParaRPr lang="en-US" sz="2000" kern="1200" dirty="0">
            <a:solidFill>
              <a:schemeClr val="tx1"/>
            </a:solidFill>
            <a:latin typeface="Cambria" panose="02040503050406030204" pitchFamily="18" charset="0"/>
          </a:endParaRPr>
        </a:p>
      </dsp:txBody>
      <dsp:txXfrm>
        <a:off x="0" y="679100"/>
        <a:ext cx="6860750" cy="579600"/>
      </dsp:txXfrm>
    </dsp:sp>
    <dsp:sp modelId="{1E044D76-804D-4B50-9D7E-BB1421AC4AAB}">
      <dsp:nvSpPr>
        <dsp:cNvPr id="0" name=""/>
        <dsp:cNvSpPr/>
      </dsp:nvSpPr>
      <dsp:spPr>
        <a:xfrm>
          <a:off x="0" y="1258700"/>
          <a:ext cx="6860750" cy="655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Clr>
              <a:schemeClr val="accent2"/>
            </a:buClr>
            <a:buSzPct val="76000"/>
            <a:buFont typeface="Wingdings 3"/>
            <a:buNone/>
          </a:pPr>
          <a:r>
            <a:rPr kumimoji="0" lang="en-US" altLang="zh-TW" sz="2400" b="1" i="0" u="none" strike="noStrike" kern="1200" cap="none" spc="0" normalizeH="0" baseline="0" noProof="0" dirty="0">
              <a:ln/>
              <a:solidFill>
                <a:prstClr val="black"/>
              </a:solidFill>
              <a:effectLst/>
              <a:uLnTx/>
              <a:uFillTx/>
              <a:latin typeface="Cambria" panose="02040503050406030204" pitchFamily="18" charset="0"/>
              <a:ea typeface="新細明體" panose="02020500000000000000" pitchFamily="18" charset="-120"/>
              <a:cs typeface="+mn-cs"/>
            </a:rPr>
            <a:t>Page</a:t>
          </a:r>
          <a:endParaRPr kumimoji="0" lang="en-US" sz="2400" b="1" i="0" u="none" strike="noStrike" kern="1200" cap="none" spc="0" normalizeH="0" baseline="0" dirty="0">
            <a:ln/>
            <a:solidFill>
              <a:prstClr val="black"/>
            </a:solidFill>
            <a:effectLst/>
            <a:uLnTx/>
            <a:uFillTx/>
            <a:latin typeface="Cambria" panose="02040503050406030204" pitchFamily="18" charset="0"/>
            <a:ea typeface="新細明體" panose="02020500000000000000" pitchFamily="18" charset="-120"/>
            <a:cs typeface="+mn-cs"/>
          </a:endParaRPr>
        </a:p>
      </dsp:txBody>
      <dsp:txXfrm>
        <a:off x="31984" y="1290684"/>
        <a:ext cx="6796782" cy="591232"/>
      </dsp:txXfrm>
    </dsp:sp>
    <dsp:sp modelId="{7BB766AD-24C2-4CAF-8330-7DA5806A6BA1}">
      <dsp:nvSpPr>
        <dsp:cNvPr id="0" name=""/>
        <dsp:cNvSpPr/>
      </dsp:nvSpPr>
      <dsp:spPr>
        <a:xfrm>
          <a:off x="0" y="1913900"/>
          <a:ext cx="6860750" cy="1231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829" tIns="25400" rIns="142240" bIns="25400" numCol="1" spcCol="1270" anchor="t" anchorCtr="0">
          <a:noAutofit/>
        </a:bodyPr>
        <a:lstStyle/>
        <a:p>
          <a:pPr marL="228600" lvl="1" indent="-228600" algn="just" defTabSz="889000">
            <a:lnSpc>
              <a:spcPct val="90000"/>
            </a:lnSpc>
            <a:spcBef>
              <a:spcPct val="0"/>
            </a:spcBef>
            <a:spcAft>
              <a:spcPct val="20000"/>
            </a:spcAft>
            <a:buChar char="•"/>
          </a:pPr>
          <a:r>
            <a:rPr kumimoji="0" lang="en-US" altLang="zh-TW" sz="2000" b="0" i="0" u="none" strike="noStrike" kern="1200" cap="none" spc="0" normalizeH="0" baseline="0" noProof="0" dirty="0">
              <a:ln/>
              <a:solidFill>
                <a:schemeClr val="tx1"/>
              </a:solidFill>
              <a:effectLst/>
              <a:uLnTx/>
              <a:uFillTx/>
              <a:latin typeface="Cambria" panose="02040503050406030204" pitchFamily="18" charset="0"/>
              <a:ea typeface="+mn-ea"/>
              <a:cs typeface="+mn-cs"/>
            </a:rPr>
            <a:t>A </a:t>
          </a:r>
          <a:r>
            <a:rPr kumimoji="0" lang="en-US" altLang="zh-TW" sz="2000" b="0" i="0" u="none" strike="noStrike" kern="1200" cap="none" spc="0" normalizeH="0" baseline="0" noProof="0" dirty="0">
              <a:ln/>
              <a:solidFill>
                <a:schemeClr val="tx1"/>
              </a:solidFill>
              <a:effectLst/>
              <a:highlight>
                <a:srgbClr val="00FFFF"/>
              </a:highlight>
              <a:uLnTx/>
              <a:uFillTx/>
              <a:latin typeface="Cambria" panose="02040503050406030204" pitchFamily="18" charset="0"/>
              <a:ea typeface="+mn-ea"/>
              <a:cs typeface="+mn-cs"/>
            </a:rPr>
            <a:t>fixed length block </a:t>
          </a:r>
          <a:r>
            <a:rPr kumimoji="0" lang="en-US" altLang="zh-TW" sz="2000" b="0" i="0" u="none" strike="noStrike" kern="1200" cap="none" spc="0" normalizeH="0" baseline="0" noProof="0" dirty="0">
              <a:ln/>
              <a:solidFill>
                <a:schemeClr val="tx1"/>
              </a:solidFill>
              <a:effectLst/>
              <a:uLnTx/>
              <a:uFillTx/>
              <a:latin typeface="Cambria" panose="02040503050406030204" pitchFamily="18" charset="0"/>
              <a:ea typeface="+mn-ea"/>
              <a:cs typeface="+mn-cs"/>
            </a:rPr>
            <a:t>of data that resides in </a:t>
          </a:r>
          <a:r>
            <a:rPr kumimoji="0" lang="en-US" altLang="zh-TW" sz="2000" b="0" i="0" u="none" strike="noStrike" kern="1200" cap="none" spc="0" normalizeH="0" baseline="0" noProof="0" dirty="0">
              <a:ln/>
              <a:solidFill>
                <a:schemeClr val="tx1"/>
              </a:solidFill>
              <a:effectLst/>
              <a:highlight>
                <a:srgbClr val="00FFFF"/>
              </a:highlight>
              <a:uLnTx/>
              <a:uFillTx/>
              <a:latin typeface="Cambria" panose="02040503050406030204" pitchFamily="18" charset="0"/>
              <a:ea typeface="+mn-ea"/>
              <a:cs typeface="+mn-cs"/>
            </a:rPr>
            <a:t>secondary memory</a:t>
          </a:r>
          <a:r>
            <a:rPr kumimoji="0" lang="en-US" altLang="zh-TW" sz="2000" b="0" i="0" u="none" strike="noStrike" kern="1200" cap="none" spc="0" normalizeH="0" baseline="0" noProof="0" dirty="0">
              <a:ln/>
              <a:solidFill>
                <a:schemeClr val="tx1"/>
              </a:solidFill>
              <a:effectLst/>
              <a:uLnTx/>
              <a:uFillTx/>
              <a:latin typeface="Cambria" panose="02040503050406030204" pitchFamily="18" charset="0"/>
              <a:ea typeface="+mn-ea"/>
              <a:cs typeface="+mn-cs"/>
            </a:rPr>
            <a:t>.</a:t>
          </a:r>
          <a:endParaRPr lang="en-US" sz="2000" kern="1200" dirty="0">
            <a:solidFill>
              <a:schemeClr val="tx1"/>
            </a:solidFill>
            <a:latin typeface="Cambria" panose="02040503050406030204" pitchFamily="18" charset="0"/>
          </a:endParaRPr>
        </a:p>
        <a:p>
          <a:pPr marL="228600" lvl="1" indent="-228600" algn="just" defTabSz="889000">
            <a:lnSpc>
              <a:spcPct val="90000"/>
            </a:lnSpc>
            <a:spcBef>
              <a:spcPct val="0"/>
            </a:spcBef>
            <a:spcAft>
              <a:spcPct val="20000"/>
            </a:spcAft>
            <a:buChar char="•"/>
          </a:pPr>
          <a:r>
            <a:rPr lang="en-US" sz="2000" kern="1200" dirty="0"/>
            <a:t>A page of data may temporarily be copied into a frame of main memory.</a:t>
          </a:r>
          <a:endParaRPr lang="en-US" sz="2000" kern="1200" dirty="0">
            <a:solidFill>
              <a:schemeClr val="tx1"/>
            </a:solidFill>
            <a:latin typeface="Cambria" panose="02040503050406030204" pitchFamily="18" charset="0"/>
          </a:endParaRPr>
        </a:p>
      </dsp:txBody>
      <dsp:txXfrm>
        <a:off x="0" y="1913900"/>
        <a:ext cx="6860750" cy="1231650"/>
      </dsp:txXfrm>
    </dsp:sp>
    <dsp:sp modelId="{78528849-3915-40F0-BD9F-3833477D6C70}">
      <dsp:nvSpPr>
        <dsp:cNvPr id="0" name=""/>
        <dsp:cNvSpPr/>
      </dsp:nvSpPr>
      <dsp:spPr>
        <a:xfrm>
          <a:off x="0" y="3145550"/>
          <a:ext cx="6860750" cy="655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Clr>
              <a:schemeClr val="accent2"/>
            </a:buClr>
            <a:buSzPct val="76000"/>
            <a:buFont typeface="Wingdings 3"/>
            <a:buNone/>
          </a:pPr>
          <a:r>
            <a:rPr kumimoji="0" lang="en-US" altLang="zh-TW" sz="2400" b="1" i="0" u="none" strike="noStrike" kern="1200" cap="none" spc="0" normalizeH="0" baseline="0" noProof="0" dirty="0">
              <a:ln/>
              <a:solidFill>
                <a:prstClr val="black"/>
              </a:solidFill>
              <a:effectLst/>
              <a:uLnTx/>
              <a:uFillTx/>
              <a:latin typeface="Cambria" panose="02040503050406030204" pitchFamily="18" charset="0"/>
              <a:ea typeface="新細明體" panose="02020500000000000000" pitchFamily="18" charset="-120"/>
              <a:cs typeface="+mn-cs"/>
            </a:rPr>
            <a:t>Segment</a:t>
          </a:r>
          <a:endParaRPr kumimoji="0" lang="en-US" sz="2400" b="1" i="0" u="none" strike="noStrike" kern="1200" cap="none" spc="0" normalizeH="0" baseline="0" dirty="0">
            <a:ln/>
            <a:solidFill>
              <a:prstClr val="black"/>
            </a:solidFill>
            <a:effectLst/>
            <a:uLnTx/>
            <a:uFillTx/>
            <a:latin typeface="Cambria" panose="02040503050406030204" pitchFamily="18" charset="0"/>
            <a:ea typeface="新細明體" panose="02020500000000000000" pitchFamily="18" charset="-120"/>
            <a:cs typeface="+mn-cs"/>
          </a:endParaRPr>
        </a:p>
      </dsp:txBody>
      <dsp:txXfrm>
        <a:off x="31984" y="3177534"/>
        <a:ext cx="6796782" cy="591232"/>
      </dsp:txXfrm>
    </dsp:sp>
    <dsp:sp modelId="{CEC72CD5-479F-4981-B5B1-7A6636C3CA9E}">
      <dsp:nvSpPr>
        <dsp:cNvPr id="0" name=""/>
        <dsp:cNvSpPr/>
      </dsp:nvSpPr>
      <dsp:spPr>
        <a:xfrm>
          <a:off x="0" y="3800750"/>
          <a:ext cx="6860750" cy="188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829" tIns="25400" rIns="142240" bIns="25400" numCol="1" spcCol="1270" anchor="t" anchorCtr="0">
          <a:noAutofit/>
        </a:bodyPr>
        <a:lstStyle/>
        <a:p>
          <a:pPr marL="228600" lvl="1" indent="-228600" algn="just" defTabSz="889000">
            <a:lnSpc>
              <a:spcPct val="90000"/>
            </a:lnSpc>
            <a:spcBef>
              <a:spcPct val="0"/>
            </a:spcBef>
            <a:spcAft>
              <a:spcPct val="20000"/>
            </a:spcAft>
            <a:buChar char="•"/>
          </a:pPr>
          <a:r>
            <a:rPr lang="en-US" sz="2000" kern="1200" dirty="0"/>
            <a:t>A</a:t>
          </a:r>
          <a:r>
            <a:rPr lang="en-US" sz="2000" kern="1200" dirty="0">
              <a:highlight>
                <a:srgbClr val="00FF00"/>
              </a:highlight>
            </a:rPr>
            <a:t> variable-length block </a:t>
          </a:r>
          <a:r>
            <a:rPr lang="en-US" sz="2000" kern="1200" dirty="0"/>
            <a:t>of data that resides in </a:t>
          </a:r>
          <a:r>
            <a:rPr lang="en-US" sz="2000" kern="1200" dirty="0">
              <a:highlight>
                <a:srgbClr val="00FFFF"/>
              </a:highlight>
            </a:rPr>
            <a:t>secondary memory</a:t>
          </a:r>
          <a:r>
            <a:rPr lang="en-US" sz="2000" kern="1200" dirty="0"/>
            <a:t>. </a:t>
          </a:r>
          <a:endParaRPr lang="en-US" sz="2000" kern="1200" dirty="0">
            <a:solidFill>
              <a:schemeClr val="tx1"/>
            </a:solidFill>
            <a:latin typeface="Cambria" panose="02040503050406030204" pitchFamily="18" charset="0"/>
          </a:endParaRPr>
        </a:p>
        <a:p>
          <a:pPr marL="228600" lvl="1" indent="-228600" algn="just" defTabSz="889000">
            <a:lnSpc>
              <a:spcPct val="90000"/>
            </a:lnSpc>
            <a:spcBef>
              <a:spcPct val="0"/>
            </a:spcBef>
            <a:spcAft>
              <a:spcPct val="20000"/>
            </a:spcAft>
            <a:buChar char="•"/>
          </a:pPr>
          <a:r>
            <a:rPr lang="en-US" sz="2000" kern="1200" dirty="0"/>
            <a:t>An </a:t>
          </a:r>
          <a:r>
            <a:rPr lang="en-US" sz="2000" b="1" kern="1200" dirty="0"/>
            <a:t>entire segment may temporarily be copied </a:t>
          </a:r>
          <a:r>
            <a:rPr lang="en-US" sz="2000" kern="1200" dirty="0"/>
            <a:t>into an available region of main memory</a:t>
          </a:r>
          <a:endParaRPr lang="en-US" sz="2000" kern="1200" dirty="0">
            <a:solidFill>
              <a:schemeClr val="tx1"/>
            </a:solidFill>
            <a:latin typeface="Cambria" panose="02040503050406030204" pitchFamily="18" charset="0"/>
          </a:endParaRPr>
        </a:p>
        <a:p>
          <a:pPr marL="228600" lvl="1" indent="-228600" algn="just" defTabSz="889000">
            <a:lnSpc>
              <a:spcPct val="90000"/>
            </a:lnSpc>
            <a:spcBef>
              <a:spcPct val="0"/>
            </a:spcBef>
            <a:spcAft>
              <a:spcPct val="20000"/>
            </a:spcAft>
            <a:buChar char="•"/>
          </a:pPr>
          <a:r>
            <a:rPr lang="en-US" sz="2000" kern="1200" dirty="0"/>
            <a:t>or the </a:t>
          </a:r>
          <a:r>
            <a:rPr lang="en-US" sz="2000" b="1" kern="1200" dirty="0">
              <a:solidFill>
                <a:srgbClr val="FF0000"/>
              </a:solidFill>
            </a:rPr>
            <a:t>segment may be divided into pages </a:t>
          </a:r>
          <a:r>
            <a:rPr lang="en-US" sz="2000" kern="1200" dirty="0"/>
            <a:t>which can be individually copied into main memory </a:t>
          </a:r>
          <a:endParaRPr lang="en-US" sz="2000" kern="1200" dirty="0">
            <a:solidFill>
              <a:schemeClr val="tx1"/>
            </a:solidFill>
            <a:latin typeface="Cambria" panose="02040503050406030204" pitchFamily="18" charset="0"/>
          </a:endParaRPr>
        </a:p>
      </dsp:txBody>
      <dsp:txXfrm>
        <a:off x="0" y="3800750"/>
        <a:ext cx="6860750" cy="1883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8517A-78EB-4A21-981C-BB521DE092DD}">
      <dsp:nvSpPr>
        <dsp:cNvPr id="0" name=""/>
        <dsp:cNvSpPr/>
      </dsp:nvSpPr>
      <dsp:spPr>
        <a:xfrm>
          <a:off x="0" y="39372"/>
          <a:ext cx="8869389" cy="95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latin typeface="Cambria" panose="02040503050406030204" pitchFamily="18" charset="0"/>
            </a:rPr>
            <a:t>Equal-size partitions </a:t>
          </a:r>
        </a:p>
      </dsp:txBody>
      <dsp:txXfrm>
        <a:off x="46606" y="85978"/>
        <a:ext cx="8776177" cy="861508"/>
      </dsp:txXfrm>
    </dsp:sp>
    <dsp:sp modelId="{D166F627-EF17-4C77-AAFC-CF224D19204D}">
      <dsp:nvSpPr>
        <dsp:cNvPr id="0" name=""/>
        <dsp:cNvSpPr/>
      </dsp:nvSpPr>
      <dsp:spPr>
        <a:xfrm>
          <a:off x="0" y="994092"/>
          <a:ext cx="8869389"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603" tIns="30480" rIns="170688" bIns="30480" numCol="1" spcCol="1270" anchor="t" anchorCtr="0">
          <a:noAutofit/>
        </a:bodyPr>
        <a:lstStyle/>
        <a:p>
          <a:pPr marL="228600" lvl="1" indent="-228600" algn="just" defTabSz="1066800">
            <a:lnSpc>
              <a:spcPct val="90000"/>
            </a:lnSpc>
            <a:spcBef>
              <a:spcPct val="0"/>
            </a:spcBef>
            <a:spcAft>
              <a:spcPct val="20000"/>
            </a:spcAft>
            <a:buChar char="•"/>
          </a:pPr>
          <a:r>
            <a:rPr lang="en-US" sz="2400" kern="1200" dirty="0">
              <a:latin typeface="Cambria" panose="02040503050406030204" pitchFamily="18" charset="0"/>
            </a:rPr>
            <a:t>Any process whose size is less than or equal to the partition size can be loaded into an available partition</a:t>
          </a:r>
        </a:p>
      </dsp:txBody>
      <dsp:txXfrm>
        <a:off x="0" y="994092"/>
        <a:ext cx="8869389" cy="844560"/>
      </dsp:txXfrm>
    </dsp:sp>
    <dsp:sp modelId="{DF4D61B5-E6B7-4974-966B-C6FF91CCEE23}">
      <dsp:nvSpPr>
        <dsp:cNvPr id="0" name=""/>
        <dsp:cNvSpPr/>
      </dsp:nvSpPr>
      <dsp:spPr>
        <a:xfrm>
          <a:off x="0" y="1838652"/>
          <a:ext cx="8869389" cy="95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solidFill>
                <a:schemeClr val="tx1"/>
              </a:solidFill>
              <a:latin typeface="Cambria" panose="02040503050406030204" pitchFamily="18" charset="0"/>
            </a:rPr>
            <a:t>The operating system can swap a process out of a partition</a:t>
          </a:r>
        </a:p>
      </dsp:txBody>
      <dsp:txXfrm>
        <a:off x="46606" y="1885258"/>
        <a:ext cx="8776177" cy="861508"/>
      </dsp:txXfrm>
    </dsp:sp>
    <dsp:sp modelId="{3229DF64-17CA-44BD-9411-188CEAE1B9A0}">
      <dsp:nvSpPr>
        <dsp:cNvPr id="0" name=""/>
        <dsp:cNvSpPr/>
      </dsp:nvSpPr>
      <dsp:spPr>
        <a:xfrm>
          <a:off x="0" y="2793372"/>
          <a:ext cx="8869389"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603" tIns="30480" rIns="170688" bIns="30480" numCol="1" spcCol="1270" anchor="t" anchorCtr="0">
          <a:noAutofit/>
        </a:bodyPr>
        <a:lstStyle/>
        <a:p>
          <a:pPr marL="228600" lvl="1" indent="-228600" algn="just" defTabSz="1066800">
            <a:lnSpc>
              <a:spcPct val="90000"/>
            </a:lnSpc>
            <a:spcBef>
              <a:spcPct val="0"/>
            </a:spcBef>
            <a:spcAft>
              <a:spcPct val="20000"/>
            </a:spcAft>
            <a:buChar char="•"/>
          </a:pPr>
          <a:r>
            <a:rPr lang="en-US" sz="2400" kern="1200">
              <a:latin typeface="Cambria" panose="02040503050406030204" pitchFamily="18" charset="0"/>
            </a:rPr>
            <a:t>If partitions are full and no process is in a ready or running state</a:t>
          </a:r>
        </a:p>
      </dsp:txBody>
      <dsp:txXfrm>
        <a:off x="0" y="2793372"/>
        <a:ext cx="8869389" cy="844560"/>
      </dsp:txXfrm>
    </dsp:sp>
    <dsp:sp modelId="{59802FE1-AAF2-41F1-8ABD-C541C183FBDC}">
      <dsp:nvSpPr>
        <dsp:cNvPr id="0" name=""/>
        <dsp:cNvSpPr/>
      </dsp:nvSpPr>
      <dsp:spPr>
        <a:xfrm>
          <a:off x="0" y="3637932"/>
          <a:ext cx="8869389" cy="9547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solidFill>
                <a:schemeClr val="tx1">
                  <a:lumMod val="85000"/>
                  <a:lumOff val="15000"/>
                </a:schemeClr>
              </a:solidFill>
              <a:latin typeface="Cambria" panose="02040503050406030204" pitchFamily="18" charset="0"/>
            </a:rPr>
            <a:t>Which one to swap out? (replacement algorithms)</a:t>
          </a:r>
        </a:p>
      </dsp:txBody>
      <dsp:txXfrm>
        <a:off x="46606" y="3684538"/>
        <a:ext cx="8776177" cy="8615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5ABA7-3EE3-4C5C-8CA6-0EA0B906B3C5}">
      <dsp:nvSpPr>
        <dsp:cNvPr id="0" name=""/>
        <dsp:cNvSpPr/>
      </dsp:nvSpPr>
      <dsp:spPr>
        <a:xfrm>
          <a:off x="0" y="10876"/>
          <a:ext cx="10515600" cy="730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mbria" panose="02040503050406030204" pitchFamily="18" charset="0"/>
            </a:rPr>
            <a:t>A program may not fit in a partition.  </a:t>
          </a:r>
        </a:p>
      </dsp:txBody>
      <dsp:txXfrm>
        <a:off x="35640" y="46516"/>
        <a:ext cx="10444320" cy="658800"/>
      </dsp:txXfrm>
    </dsp:sp>
    <dsp:sp modelId="{6ABDCD73-9A14-46E7-90F5-3737547078F3}">
      <dsp:nvSpPr>
        <dsp:cNvPr id="0" name=""/>
        <dsp:cNvSpPr/>
      </dsp:nvSpPr>
      <dsp:spPr>
        <a:xfrm>
          <a:off x="0" y="740956"/>
          <a:ext cx="10515600"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latin typeface="Cambria" panose="02040503050406030204" pitchFamily="18" charset="0"/>
            </a:rPr>
            <a:t>program needs to be designed with the use of overlays</a:t>
          </a:r>
        </a:p>
      </dsp:txBody>
      <dsp:txXfrm>
        <a:off x="0" y="740956"/>
        <a:ext cx="10515600" cy="645840"/>
      </dsp:txXfrm>
    </dsp:sp>
    <dsp:sp modelId="{44AF8DDD-93EF-4026-BDCC-51FBE1351BCA}">
      <dsp:nvSpPr>
        <dsp:cNvPr id="0" name=""/>
        <dsp:cNvSpPr/>
      </dsp:nvSpPr>
      <dsp:spPr>
        <a:xfrm>
          <a:off x="0" y="1386796"/>
          <a:ext cx="10515600" cy="7300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lumMod val="85000"/>
                  <a:lumOff val="15000"/>
                </a:schemeClr>
              </a:solidFill>
              <a:latin typeface="Cambria" panose="02040503050406030204" pitchFamily="18" charset="0"/>
            </a:rPr>
            <a:t>Main memory use is inefficient.  </a:t>
          </a:r>
        </a:p>
      </dsp:txBody>
      <dsp:txXfrm>
        <a:off x="35640" y="1422436"/>
        <a:ext cx="10444320" cy="658800"/>
      </dsp:txXfrm>
    </dsp:sp>
    <dsp:sp modelId="{156EC9CF-A08E-4C47-8D71-20D0558050F9}">
      <dsp:nvSpPr>
        <dsp:cNvPr id="0" name=""/>
        <dsp:cNvSpPr/>
      </dsp:nvSpPr>
      <dsp:spPr>
        <a:xfrm>
          <a:off x="0" y="2116876"/>
          <a:ext cx="10515600" cy="1493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latin typeface="Cambria" panose="02040503050406030204" pitchFamily="18" charset="0"/>
            </a:rPr>
            <a:t>Any program, no matter how small, occupies an entire partition.</a:t>
          </a:r>
        </a:p>
        <a:p>
          <a:pPr marL="228600" lvl="1" indent="-228600" algn="l" defTabSz="1066800">
            <a:lnSpc>
              <a:spcPct val="90000"/>
            </a:lnSpc>
            <a:spcBef>
              <a:spcPct val="0"/>
            </a:spcBef>
            <a:spcAft>
              <a:spcPct val="20000"/>
            </a:spcAft>
            <a:buChar char="•"/>
          </a:pPr>
          <a:r>
            <a:rPr lang="en-US" sz="2400" kern="1200" dirty="0">
              <a:latin typeface="Cambria" panose="02040503050406030204" pitchFamily="18" charset="0"/>
            </a:rPr>
            <a:t>This is results in </a:t>
          </a:r>
          <a:r>
            <a:rPr lang="en-US" sz="2400" b="1" i="1" kern="1200" dirty="0">
              <a:latin typeface="Cambria" panose="02040503050406030204" pitchFamily="18" charset="0"/>
            </a:rPr>
            <a:t>internal fragmentation.</a:t>
          </a:r>
          <a:endParaRPr lang="en-US" sz="2400" kern="1200" dirty="0">
            <a:latin typeface="Cambria" panose="02040503050406030204" pitchFamily="18" charset="0"/>
          </a:endParaRPr>
        </a:p>
        <a:p>
          <a:pPr marL="228600" lvl="1" indent="-228600" algn="just" defTabSz="1066800">
            <a:lnSpc>
              <a:spcPct val="90000"/>
            </a:lnSpc>
            <a:spcBef>
              <a:spcPct val="0"/>
            </a:spcBef>
            <a:spcAft>
              <a:spcPct val="20000"/>
            </a:spcAft>
            <a:buChar char="•"/>
          </a:pPr>
          <a:r>
            <a:rPr lang="en-US" sz="2400" kern="1200" dirty="0">
              <a:latin typeface="Cambria" panose="02040503050406030204" pitchFamily="18" charset="0"/>
            </a:rPr>
            <a:t>Wasted space due to the block of data loaded being smaller than the partition</a:t>
          </a:r>
        </a:p>
      </dsp:txBody>
      <dsp:txXfrm>
        <a:off x="0" y="2116876"/>
        <a:ext cx="10515600" cy="1493505"/>
      </dsp:txXfrm>
    </dsp:sp>
    <dsp:sp modelId="{9510F25D-A845-40C6-971C-AE0E004492A2}">
      <dsp:nvSpPr>
        <dsp:cNvPr id="0" name=""/>
        <dsp:cNvSpPr/>
      </dsp:nvSpPr>
      <dsp:spPr>
        <a:xfrm>
          <a:off x="0" y="3610381"/>
          <a:ext cx="10515600" cy="7300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1">
                  <a:lumMod val="85000"/>
                  <a:lumOff val="15000"/>
                </a:schemeClr>
              </a:solidFill>
              <a:latin typeface="Cambria" panose="02040503050406030204" pitchFamily="18" charset="0"/>
            </a:rPr>
            <a:t>Solution - Unequal size-partitions</a:t>
          </a:r>
          <a:endParaRPr lang="en-US" sz="2400" kern="1200" dirty="0">
            <a:solidFill>
              <a:schemeClr val="tx1">
                <a:lumMod val="85000"/>
                <a:lumOff val="15000"/>
              </a:schemeClr>
            </a:solidFill>
            <a:latin typeface="Cambria" panose="02040503050406030204" pitchFamily="18" charset="0"/>
          </a:endParaRPr>
        </a:p>
      </dsp:txBody>
      <dsp:txXfrm>
        <a:off x="35640" y="3646021"/>
        <a:ext cx="10444320" cy="658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8517A-78EB-4A21-981C-BB521DE092DD}">
      <dsp:nvSpPr>
        <dsp:cNvPr id="0" name=""/>
        <dsp:cNvSpPr/>
      </dsp:nvSpPr>
      <dsp:spPr>
        <a:xfrm>
          <a:off x="0" y="303612"/>
          <a:ext cx="8869389"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NZ" sz="2400" kern="1200" dirty="0">
              <a:solidFill>
                <a:schemeClr val="tx1">
                  <a:lumMod val="85000"/>
                  <a:lumOff val="15000"/>
                </a:schemeClr>
              </a:solidFill>
              <a:latin typeface="Cambria" panose="02040503050406030204" pitchFamily="18" charset="0"/>
            </a:rPr>
            <a:t>Using unequal size partitions helps lessen the problems</a:t>
          </a:r>
          <a:endParaRPr lang="en-US" sz="2400" kern="1200" dirty="0">
            <a:solidFill>
              <a:schemeClr val="tx1">
                <a:lumMod val="85000"/>
                <a:lumOff val="15000"/>
              </a:schemeClr>
            </a:solidFill>
            <a:latin typeface="Cambria" panose="02040503050406030204" pitchFamily="18" charset="0"/>
          </a:endParaRPr>
        </a:p>
      </dsp:txBody>
      <dsp:txXfrm>
        <a:off x="59399" y="363011"/>
        <a:ext cx="8750591" cy="1098002"/>
      </dsp:txXfrm>
    </dsp:sp>
    <dsp:sp modelId="{DF4D61B5-E6B7-4974-966B-C6FF91CCEE23}">
      <dsp:nvSpPr>
        <dsp:cNvPr id="0" name=""/>
        <dsp:cNvSpPr/>
      </dsp:nvSpPr>
      <dsp:spPr>
        <a:xfrm>
          <a:off x="0" y="1707612"/>
          <a:ext cx="8869389"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NZ" sz="2400" kern="1200" dirty="0">
              <a:solidFill>
                <a:schemeClr val="tx1">
                  <a:lumMod val="85000"/>
                  <a:lumOff val="15000"/>
                </a:schemeClr>
              </a:solidFill>
              <a:latin typeface="Cambria" panose="02040503050406030204" pitchFamily="18" charset="0"/>
            </a:rPr>
            <a:t>Programs up to 16M can be accommodated without overlay.</a:t>
          </a:r>
          <a:endParaRPr lang="en-US" sz="2400" kern="1200" dirty="0">
            <a:solidFill>
              <a:schemeClr val="tx1">
                <a:lumMod val="85000"/>
                <a:lumOff val="15000"/>
              </a:schemeClr>
            </a:solidFill>
            <a:latin typeface="Cambria" panose="02040503050406030204" pitchFamily="18" charset="0"/>
          </a:endParaRPr>
        </a:p>
      </dsp:txBody>
      <dsp:txXfrm>
        <a:off x="59399" y="1767011"/>
        <a:ext cx="8750591" cy="1098002"/>
      </dsp:txXfrm>
    </dsp:sp>
    <dsp:sp modelId="{FC95ED70-AE55-44BA-BF66-18EEBD30F9FB}">
      <dsp:nvSpPr>
        <dsp:cNvPr id="0" name=""/>
        <dsp:cNvSpPr/>
      </dsp:nvSpPr>
      <dsp:spPr>
        <a:xfrm>
          <a:off x="0" y="3111612"/>
          <a:ext cx="8869389" cy="1216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NZ" sz="2400" kern="1200">
              <a:solidFill>
                <a:schemeClr val="tx1">
                  <a:lumMod val="85000"/>
                  <a:lumOff val="15000"/>
                </a:schemeClr>
              </a:solidFill>
              <a:latin typeface="Cambria" panose="02040503050406030204" pitchFamily="18" charset="0"/>
            </a:rPr>
            <a:t>Smaller programs can be placed in smaller partitions, reducing internal fragmentation.</a:t>
          </a:r>
          <a:endParaRPr lang="en-NZ" sz="2400" kern="1200" dirty="0">
            <a:solidFill>
              <a:schemeClr val="tx1">
                <a:lumMod val="85000"/>
                <a:lumOff val="15000"/>
              </a:schemeClr>
            </a:solidFill>
            <a:latin typeface="Cambria" panose="02040503050406030204" pitchFamily="18" charset="0"/>
          </a:endParaRPr>
        </a:p>
      </dsp:txBody>
      <dsp:txXfrm>
        <a:off x="59399" y="3171011"/>
        <a:ext cx="8750591"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BDF53-AB7B-4111-8F0C-BE51EEF03163}">
      <dsp:nvSpPr>
        <dsp:cNvPr id="0" name=""/>
        <dsp:cNvSpPr/>
      </dsp:nvSpPr>
      <dsp:spPr>
        <a:xfrm>
          <a:off x="0" y="391998"/>
          <a:ext cx="10515600"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number of partitions specified at system generation time limits the number of active (not suspended) processes in the system</a:t>
          </a:r>
          <a:endParaRPr lang="en-US" sz="2400" kern="1200" dirty="0">
            <a:latin typeface="Cambria" panose="02040503050406030204" pitchFamily="18" charset="0"/>
          </a:endParaRPr>
        </a:p>
      </dsp:txBody>
      <dsp:txXfrm>
        <a:off x="59399" y="451397"/>
        <a:ext cx="10396802" cy="1098002"/>
      </dsp:txXfrm>
    </dsp:sp>
    <dsp:sp modelId="{0D05ABA7-3EE3-4C5C-8CA6-0EA0B906B3C5}">
      <dsp:nvSpPr>
        <dsp:cNvPr id="0" name=""/>
        <dsp:cNvSpPr/>
      </dsp:nvSpPr>
      <dsp:spPr>
        <a:xfrm>
          <a:off x="0" y="1795998"/>
          <a:ext cx="10515600"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NZ" sz="2400" kern="1200" dirty="0"/>
            <a:t>Small jobs will not use the space efficiently</a:t>
          </a:r>
          <a:endParaRPr lang="en-US" sz="2400" kern="1200" dirty="0">
            <a:latin typeface="Cambria" panose="02040503050406030204" pitchFamily="18" charset="0"/>
          </a:endParaRPr>
        </a:p>
      </dsp:txBody>
      <dsp:txXfrm>
        <a:off x="59399" y="1855397"/>
        <a:ext cx="10396802" cy="1098002"/>
      </dsp:txXfrm>
    </dsp:sp>
    <dsp:sp modelId="{6ABDCD73-9A14-46E7-90F5-3737547078F3}">
      <dsp:nvSpPr>
        <dsp:cNvPr id="0" name=""/>
        <dsp:cNvSpPr/>
      </dsp:nvSpPr>
      <dsp:spPr>
        <a:xfrm>
          <a:off x="0" y="3012798"/>
          <a:ext cx="10515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NZ" sz="2400" kern="1200" dirty="0"/>
            <a:t>In either fixed or variable length partition methods</a:t>
          </a:r>
          <a:endParaRPr lang="en-US" sz="2400" kern="1200" dirty="0">
            <a:latin typeface="Cambria" panose="02040503050406030204" pitchFamily="18" charset="0"/>
          </a:endParaRPr>
        </a:p>
      </dsp:txBody>
      <dsp:txXfrm>
        <a:off x="0" y="3012798"/>
        <a:ext cx="10515600" cy="10764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AFFE7-2F0B-465F-B062-A0471821C332}">
      <dsp:nvSpPr>
        <dsp:cNvPr id="0" name=""/>
        <dsp:cNvSpPr/>
      </dsp:nvSpPr>
      <dsp:spPr>
        <a:xfrm>
          <a:off x="0" y="719"/>
          <a:ext cx="6588691" cy="168437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54D21D-ECAF-4FE6-BED7-D4ABC38F96A3}">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8C821-4D76-463C-B58E-76140FF71A6C}">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022350">
            <a:lnSpc>
              <a:spcPct val="90000"/>
            </a:lnSpc>
            <a:spcBef>
              <a:spcPct val="0"/>
            </a:spcBef>
            <a:spcAft>
              <a:spcPct val="35000"/>
            </a:spcAft>
            <a:buNone/>
          </a:pPr>
          <a:r>
            <a:rPr lang="en-US" sz="2300" kern="1200"/>
            <a:t>Partitions are of variable length and number.</a:t>
          </a:r>
        </a:p>
      </dsp:txBody>
      <dsp:txXfrm>
        <a:off x="1945450" y="719"/>
        <a:ext cx="4643240" cy="1684372"/>
      </dsp:txXfrm>
    </dsp:sp>
    <dsp:sp modelId="{9CB88F88-224A-4F45-8DF1-DDF7B2C15109}">
      <dsp:nvSpPr>
        <dsp:cNvPr id="0" name=""/>
        <dsp:cNvSpPr/>
      </dsp:nvSpPr>
      <dsp:spPr>
        <a:xfrm>
          <a:off x="0" y="2106185"/>
          <a:ext cx="6588691" cy="16843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437D1B-743E-4482-8F97-903755D3FBD3}">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609554-3100-4A34-A655-7345F6876E7E}">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lumMod val="85000"/>
                  <a:lumOff val="15000"/>
                </a:schemeClr>
              </a:solidFill>
            </a:rPr>
            <a:t>Process is allocated exactly as much memory as required.</a:t>
          </a:r>
        </a:p>
      </dsp:txBody>
      <dsp:txXfrm>
        <a:off x="1945450" y="2106185"/>
        <a:ext cx="4643240" cy="1684372"/>
      </dsp:txXfrm>
    </dsp:sp>
    <dsp:sp modelId="{0170A3FB-DD4B-403A-A2AE-4D2E95DA7415}">
      <dsp:nvSpPr>
        <dsp:cNvPr id="0" name=""/>
        <dsp:cNvSpPr/>
      </dsp:nvSpPr>
      <dsp:spPr>
        <a:xfrm>
          <a:off x="0" y="4211650"/>
          <a:ext cx="6588691" cy="16843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F6A10B-EE1B-4FE4-8577-B48502414C3C}">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1030C4-0B0A-4873-9A7E-338843700154}">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just" defTabSz="1022350">
            <a:lnSpc>
              <a:spcPct val="90000"/>
            </a:lnSpc>
            <a:spcBef>
              <a:spcPct val="0"/>
            </a:spcBef>
            <a:spcAft>
              <a:spcPct val="35000"/>
            </a:spcAft>
            <a:buNone/>
          </a:pPr>
          <a:r>
            <a:rPr lang="en-US" sz="2300" kern="1200" dirty="0">
              <a:solidFill>
                <a:schemeClr val="tx1">
                  <a:lumMod val="85000"/>
                  <a:lumOff val="15000"/>
                </a:schemeClr>
              </a:solidFill>
            </a:rPr>
            <a:t>When a process is brought into main memory, it is allocated exactly as much memory as it requires and no more.</a:t>
          </a:r>
        </a:p>
      </dsp:txBody>
      <dsp:txXfrm>
        <a:off x="1945450" y="4211650"/>
        <a:ext cx="4643240" cy="16843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C0A7A-BF2F-CB4A-AE7D-877EB948880B}">
      <dsp:nvSpPr>
        <dsp:cNvPr id="0" name=""/>
        <dsp:cNvSpPr/>
      </dsp:nvSpPr>
      <dsp:spPr>
        <a:xfrm>
          <a:off x="0" y="385224"/>
          <a:ext cx="8077200" cy="102375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26880" tIns="541528" rIns="626880" bIns="163576" numCol="1" spcCol="1270" anchor="t" anchorCtr="0">
          <a:noAutofit/>
        </a:bodyPr>
        <a:lstStyle/>
        <a:p>
          <a:pPr marL="228600" lvl="1" indent="-228600" algn="just" defTabSz="1022350">
            <a:lnSpc>
              <a:spcPct val="90000"/>
            </a:lnSpc>
            <a:spcBef>
              <a:spcPct val="0"/>
            </a:spcBef>
            <a:spcAft>
              <a:spcPct val="15000"/>
            </a:spcAft>
            <a:buChar char="•"/>
          </a:pPr>
          <a:r>
            <a:rPr lang="en-NZ" sz="2300" kern="1200" dirty="0">
              <a:solidFill>
                <a:schemeClr val="tx1">
                  <a:lumMod val="85000"/>
                  <a:lumOff val="15000"/>
                </a:schemeClr>
              </a:solidFill>
              <a:latin typeface="Cambria" panose="02040503050406030204" pitchFamily="18" charset="0"/>
            </a:rPr>
            <a:t>Memory external to all processes is fragmented</a:t>
          </a:r>
        </a:p>
      </dsp:txBody>
      <dsp:txXfrm>
        <a:off x="0" y="385224"/>
        <a:ext cx="8077200" cy="1023750"/>
      </dsp:txXfrm>
    </dsp:sp>
    <dsp:sp modelId="{E3F070B9-6919-BD46-80FE-BAF6D53D2FD9}">
      <dsp:nvSpPr>
        <dsp:cNvPr id="0" name=""/>
        <dsp:cNvSpPr/>
      </dsp:nvSpPr>
      <dsp:spPr>
        <a:xfrm>
          <a:off x="351402" y="0"/>
          <a:ext cx="5654040" cy="76752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just" defTabSz="1066800">
            <a:lnSpc>
              <a:spcPct val="90000"/>
            </a:lnSpc>
            <a:spcBef>
              <a:spcPct val="0"/>
            </a:spcBef>
            <a:spcAft>
              <a:spcPct val="35000"/>
            </a:spcAft>
            <a:buNone/>
          </a:pPr>
          <a:r>
            <a:rPr lang="en-NZ" sz="2400" b="1" i="1" kern="1200" dirty="0">
              <a:solidFill>
                <a:schemeClr val="tx1">
                  <a:lumMod val="85000"/>
                  <a:lumOff val="15000"/>
                </a:schemeClr>
              </a:solidFill>
              <a:latin typeface="Cambria" panose="02040503050406030204" pitchFamily="18" charset="0"/>
            </a:rPr>
            <a:t>External Fragmentation</a:t>
          </a:r>
          <a:endParaRPr lang="en-US" sz="2400" i="1" kern="1200" dirty="0">
            <a:solidFill>
              <a:schemeClr val="tx1">
                <a:lumMod val="85000"/>
                <a:lumOff val="15000"/>
              </a:schemeClr>
            </a:solidFill>
            <a:latin typeface="Cambria" panose="02040503050406030204" pitchFamily="18" charset="0"/>
          </a:endParaRPr>
        </a:p>
      </dsp:txBody>
      <dsp:txXfrm>
        <a:off x="388869" y="37467"/>
        <a:ext cx="5579106" cy="692586"/>
      </dsp:txXfrm>
    </dsp:sp>
    <dsp:sp modelId="{4B6B4C5E-5223-0843-B5C6-1C59E8EA8399}">
      <dsp:nvSpPr>
        <dsp:cNvPr id="0" name=""/>
        <dsp:cNvSpPr/>
      </dsp:nvSpPr>
      <dsp:spPr>
        <a:xfrm>
          <a:off x="0" y="1933135"/>
          <a:ext cx="8077200" cy="2129400"/>
        </a:xfrm>
        <a:prstGeom prst="rect">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26880" tIns="541528" rIns="626880" bIns="163576" numCol="1" spcCol="1270" anchor="t" anchorCtr="0">
          <a:noAutofit/>
        </a:bodyPr>
        <a:lstStyle/>
        <a:p>
          <a:pPr marL="228600" lvl="1" indent="-228600" algn="just" defTabSz="1022350">
            <a:lnSpc>
              <a:spcPct val="90000"/>
            </a:lnSpc>
            <a:spcBef>
              <a:spcPct val="0"/>
            </a:spcBef>
            <a:spcAft>
              <a:spcPct val="15000"/>
            </a:spcAft>
            <a:buChar char="•"/>
          </a:pPr>
          <a:r>
            <a:rPr lang="en-NZ" sz="2300" kern="1200">
              <a:solidFill>
                <a:schemeClr val="tx1">
                  <a:lumMod val="85000"/>
                  <a:lumOff val="15000"/>
                </a:schemeClr>
              </a:solidFill>
              <a:latin typeface="Cambria" panose="02040503050406030204" pitchFamily="18" charset="0"/>
            </a:rPr>
            <a:t>technique for overcoming external fragmentation</a:t>
          </a:r>
          <a:endParaRPr lang="en-NZ" sz="2300" kern="1200" dirty="0">
            <a:solidFill>
              <a:schemeClr val="tx1">
                <a:lumMod val="85000"/>
                <a:lumOff val="15000"/>
              </a:schemeClr>
            </a:solidFill>
            <a:latin typeface="Cambria" panose="02040503050406030204" pitchFamily="18" charset="0"/>
          </a:endParaRPr>
        </a:p>
        <a:p>
          <a:pPr marL="228600" lvl="1" indent="-228600" algn="just" defTabSz="1022350">
            <a:lnSpc>
              <a:spcPct val="90000"/>
            </a:lnSpc>
            <a:spcBef>
              <a:spcPct val="0"/>
            </a:spcBef>
            <a:spcAft>
              <a:spcPct val="15000"/>
            </a:spcAft>
            <a:buChar char="•"/>
          </a:pPr>
          <a:r>
            <a:rPr lang="en-NZ" sz="2300" kern="1200" dirty="0">
              <a:solidFill>
                <a:schemeClr val="tx1">
                  <a:lumMod val="85000"/>
                  <a:lumOff val="15000"/>
                </a:schemeClr>
              </a:solidFill>
              <a:latin typeface="Cambria" panose="02040503050406030204" pitchFamily="18" charset="0"/>
            </a:rPr>
            <a:t>OS shifts processes so that they are contiguous</a:t>
          </a:r>
        </a:p>
        <a:p>
          <a:pPr marL="228600" lvl="1" indent="-228600" algn="just" defTabSz="1022350">
            <a:lnSpc>
              <a:spcPct val="90000"/>
            </a:lnSpc>
            <a:spcBef>
              <a:spcPct val="0"/>
            </a:spcBef>
            <a:spcAft>
              <a:spcPct val="15000"/>
            </a:spcAft>
            <a:buChar char="•"/>
          </a:pPr>
          <a:r>
            <a:rPr lang="en-NZ" sz="2300" kern="1200" dirty="0">
              <a:solidFill>
                <a:schemeClr val="tx1">
                  <a:lumMod val="85000"/>
                  <a:lumOff val="15000"/>
                </a:schemeClr>
              </a:solidFill>
              <a:latin typeface="Cambria" panose="02040503050406030204" pitchFamily="18" charset="0"/>
            </a:rPr>
            <a:t>free memory is together in one block</a:t>
          </a:r>
        </a:p>
        <a:p>
          <a:pPr marL="228600" lvl="1" indent="-228600" algn="just" defTabSz="1022350">
            <a:lnSpc>
              <a:spcPct val="90000"/>
            </a:lnSpc>
            <a:spcBef>
              <a:spcPct val="0"/>
            </a:spcBef>
            <a:spcAft>
              <a:spcPct val="15000"/>
            </a:spcAft>
            <a:buChar char="•"/>
          </a:pPr>
          <a:r>
            <a:rPr lang="en-NZ" sz="2300" kern="1200">
              <a:solidFill>
                <a:schemeClr val="tx1">
                  <a:lumMod val="85000"/>
                  <a:lumOff val="15000"/>
                </a:schemeClr>
              </a:solidFill>
              <a:latin typeface="Cambria" panose="02040503050406030204" pitchFamily="18" charset="0"/>
            </a:rPr>
            <a:t>time consuming and wastes CPU time</a:t>
          </a:r>
          <a:endParaRPr lang="en-NZ" sz="2300" kern="1200" dirty="0">
            <a:solidFill>
              <a:schemeClr val="tx1">
                <a:lumMod val="85000"/>
                <a:lumOff val="15000"/>
              </a:schemeClr>
            </a:solidFill>
            <a:latin typeface="Cambria" panose="02040503050406030204" pitchFamily="18" charset="0"/>
          </a:endParaRPr>
        </a:p>
      </dsp:txBody>
      <dsp:txXfrm>
        <a:off x="0" y="1933135"/>
        <a:ext cx="8077200" cy="2129400"/>
      </dsp:txXfrm>
    </dsp:sp>
    <dsp:sp modelId="{6ED051DD-8E06-014D-A56B-AECC9C897179}">
      <dsp:nvSpPr>
        <dsp:cNvPr id="0" name=""/>
        <dsp:cNvSpPr/>
      </dsp:nvSpPr>
      <dsp:spPr>
        <a:xfrm>
          <a:off x="403860" y="1549375"/>
          <a:ext cx="5654040" cy="767520"/>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just" defTabSz="1066800">
            <a:lnSpc>
              <a:spcPct val="90000"/>
            </a:lnSpc>
            <a:spcBef>
              <a:spcPct val="0"/>
            </a:spcBef>
            <a:spcAft>
              <a:spcPct val="35000"/>
            </a:spcAft>
            <a:buNone/>
          </a:pPr>
          <a:r>
            <a:rPr lang="en-NZ" sz="2400" b="1" i="1" kern="1200" dirty="0">
              <a:solidFill>
                <a:schemeClr val="tx1">
                  <a:lumMod val="85000"/>
                  <a:lumOff val="15000"/>
                </a:schemeClr>
              </a:solidFill>
              <a:latin typeface="Cambria" panose="02040503050406030204" pitchFamily="18" charset="0"/>
            </a:rPr>
            <a:t>Compaction</a:t>
          </a:r>
        </a:p>
      </dsp:txBody>
      <dsp:txXfrm>
        <a:off x="441327" y="1586842"/>
        <a:ext cx="5579106" cy="6925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B0A5F-B44A-0440-8E3D-4AA0FF30DE58}">
      <dsp:nvSpPr>
        <dsp:cNvPr id="0" name=""/>
        <dsp:cNvSpPr/>
      </dsp:nvSpPr>
      <dsp:spPr>
        <a:xfrm>
          <a:off x="3114" y="118894"/>
          <a:ext cx="3036808" cy="6336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mbria" panose="02040503050406030204" pitchFamily="18" charset="0"/>
            </a:rPr>
            <a:t>Best-fit</a:t>
          </a:r>
          <a:endParaRPr lang="en-US" sz="2200" kern="1200" dirty="0">
            <a:latin typeface="Cambria" panose="02040503050406030204" pitchFamily="18" charset="0"/>
          </a:endParaRPr>
        </a:p>
      </dsp:txBody>
      <dsp:txXfrm>
        <a:off x="3114" y="118894"/>
        <a:ext cx="3036808" cy="633600"/>
      </dsp:txXfrm>
    </dsp:sp>
    <dsp:sp modelId="{4D33AD13-58A2-6C4C-8ED2-4EC037E1447F}">
      <dsp:nvSpPr>
        <dsp:cNvPr id="0" name=""/>
        <dsp:cNvSpPr/>
      </dsp:nvSpPr>
      <dsp:spPr>
        <a:xfrm>
          <a:off x="3114" y="752494"/>
          <a:ext cx="3036808" cy="338184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just" defTabSz="977900">
            <a:lnSpc>
              <a:spcPct val="90000"/>
            </a:lnSpc>
            <a:spcBef>
              <a:spcPct val="0"/>
            </a:spcBef>
            <a:spcAft>
              <a:spcPct val="15000"/>
            </a:spcAft>
            <a:buChar char="•"/>
          </a:pPr>
          <a:r>
            <a:rPr lang="en-US" sz="2200" kern="1200" dirty="0">
              <a:latin typeface="Cambria" panose="02040503050406030204" pitchFamily="18" charset="0"/>
            </a:rPr>
            <a:t>Chooses the block that is </a:t>
          </a:r>
          <a:r>
            <a:rPr lang="en-US" sz="2200" b="1" kern="1200" dirty="0">
              <a:highlight>
                <a:srgbClr val="00FF00"/>
              </a:highlight>
              <a:latin typeface="Cambria" panose="02040503050406030204" pitchFamily="18" charset="0"/>
            </a:rPr>
            <a:t>closest in size</a:t>
          </a:r>
          <a:r>
            <a:rPr lang="en-US" sz="2200" b="1" kern="1200" dirty="0">
              <a:latin typeface="Cambria" panose="02040503050406030204" pitchFamily="18" charset="0"/>
            </a:rPr>
            <a:t> </a:t>
          </a:r>
          <a:r>
            <a:rPr lang="en-US" sz="2200" kern="1200" dirty="0">
              <a:latin typeface="Cambria" panose="02040503050406030204" pitchFamily="18" charset="0"/>
            </a:rPr>
            <a:t>to the request</a:t>
          </a:r>
        </a:p>
        <a:p>
          <a:pPr marL="228600" lvl="1" indent="-228600" algn="just" defTabSz="977900">
            <a:lnSpc>
              <a:spcPct val="90000"/>
            </a:lnSpc>
            <a:spcBef>
              <a:spcPct val="0"/>
            </a:spcBef>
            <a:spcAft>
              <a:spcPct val="15000"/>
            </a:spcAft>
            <a:buChar char="•"/>
          </a:pPr>
          <a:r>
            <a:rPr lang="en-US" sz="2200" kern="1200" dirty="0">
              <a:latin typeface="Cambria" panose="02040503050406030204" pitchFamily="18" charset="0"/>
            </a:rPr>
            <a:t>Worst performer overall</a:t>
          </a:r>
        </a:p>
        <a:p>
          <a:pPr marL="228600" lvl="1" indent="-228600" algn="just" defTabSz="977900">
            <a:lnSpc>
              <a:spcPct val="90000"/>
            </a:lnSpc>
            <a:spcBef>
              <a:spcPct val="0"/>
            </a:spcBef>
            <a:spcAft>
              <a:spcPct val="15000"/>
            </a:spcAft>
            <a:buChar char="•"/>
          </a:pPr>
          <a:r>
            <a:rPr lang="en-US" sz="2200" kern="1200" dirty="0">
              <a:latin typeface="Cambria" panose="02040503050406030204" pitchFamily="18" charset="0"/>
            </a:rPr>
            <a:t>Since smallest block is found for process, the smallest amount of fragmentation is left</a:t>
          </a:r>
        </a:p>
      </dsp:txBody>
      <dsp:txXfrm>
        <a:off x="3114" y="752494"/>
        <a:ext cx="3036808" cy="3381840"/>
      </dsp:txXfrm>
    </dsp:sp>
    <dsp:sp modelId="{861E1F7D-27A7-E044-A6C8-58B87E7DADD2}">
      <dsp:nvSpPr>
        <dsp:cNvPr id="0" name=""/>
        <dsp:cNvSpPr/>
      </dsp:nvSpPr>
      <dsp:spPr>
        <a:xfrm>
          <a:off x="3465075" y="118894"/>
          <a:ext cx="3036808" cy="6336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mbria" panose="02040503050406030204" pitchFamily="18" charset="0"/>
            </a:rPr>
            <a:t>First-fit</a:t>
          </a:r>
        </a:p>
      </dsp:txBody>
      <dsp:txXfrm>
        <a:off x="3465075" y="118894"/>
        <a:ext cx="3036808" cy="633600"/>
      </dsp:txXfrm>
    </dsp:sp>
    <dsp:sp modelId="{5A54EFAA-A113-0C47-AF78-4821543B24FF}">
      <dsp:nvSpPr>
        <dsp:cNvPr id="0" name=""/>
        <dsp:cNvSpPr/>
      </dsp:nvSpPr>
      <dsp:spPr>
        <a:xfrm>
          <a:off x="3465075" y="752494"/>
          <a:ext cx="3036808" cy="338184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just" defTabSz="977900">
            <a:lnSpc>
              <a:spcPct val="90000"/>
            </a:lnSpc>
            <a:spcBef>
              <a:spcPct val="0"/>
            </a:spcBef>
            <a:spcAft>
              <a:spcPct val="15000"/>
            </a:spcAft>
            <a:buChar char="•"/>
          </a:pPr>
          <a:r>
            <a:rPr lang="en-US" sz="2200" b="1" kern="1200" dirty="0">
              <a:highlight>
                <a:srgbClr val="00FFFF"/>
              </a:highlight>
              <a:latin typeface="Cambria" panose="02040503050406030204" pitchFamily="18" charset="0"/>
            </a:rPr>
            <a:t>Scans memory from the beginning </a:t>
          </a:r>
          <a:r>
            <a:rPr lang="en-US" sz="2200" kern="1200" dirty="0">
              <a:latin typeface="Cambria" panose="02040503050406030204" pitchFamily="18" charset="0"/>
            </a:rPr>
            <a:t>and chooses the first available block that is large enough </a:t>
          </a:r>
        </a:p>
        <a:p>
          <a:pPr marL="228600" lvl="1" indent="-228600" algn="l" defTabSz="977900">
            <a:lnSpc>
              <a:spcPct val="90000"/>
            </a:lnSpc>
            <a:spcBef>
              <a:spcPct val="0"/>
            </a:spcBef>
            <a:spcAft>
              <a:spcPct val="15000"/>
            </a:spcAft>
            <a:buChar char="•"/>
          </a:pPr>
          <a:endParaRPr lang="en-US" sz="2200" kern="1200" dirty="0">
            <a:latin typeface="Cambria" panose="02040503050406030204" pitchFamily="18" charset="0"/>
          </a:endParaRPr>
        </a:p>
      </dsp:txBody>
      <dsp:txXfrm>
        <a:off x="3465075" y="752494"/>
        <a:ext cx="3036808" cy="3381840"/>
      </dsp:txXfrm>
    </dsp:sp>
    <dsp:sp modelId="{265FA6A5-EDA7-7A42-B476-3F18F161237D}">
      <dsp:nvSpPr>
        <dsp:cNvPr id="0" name=""/>
        <dsp:cNvSpPr/>
      </dsp:nvSpPr>
      <dsp:spPr>
        <a:xfrm>
          <a:off x="6927037" y="118894"/>
          <a:ext cx="3036808" cy="6336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mbria" panose="02040503050406030204" pitchFamily="18" charset="0"/>
            </a:rPr>
            <a:t>Next-fit</a:t>
          </a:r>
        </a:p>
      </dsp:txBody>
      <dsp:txXfrm>
        <a:off x="6927037" y="118894"/>
        <a:ext cx="3036808" cy="633600"/>
      </dsp:txXfrm>
    </dsp:sp>
    <dsp:sp modelId="{F02FE02C-078E-2342-80A7-769674C16284}">
      <dsp:nvSpPr>
        <dsp:cNvPr id="0" name=""/>
        <dsp:cNvSpPr/>
      </dsp:nvSpPr>
      <dsp:spPr>
        <a:xfrm>
          <a:off x="6927037" y="752494"/>
          <a:ext cx="3036808" cy="338184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just" defTabSz="977900">
            <a:lnSpc>
              <a:spcPct val="90000"/>
            </a:lnSpc>
            <a:spcBef>
              <a:spcPct val="0"/>
            </a:spcBef>
            <a:spcAft>
              <a:spcPct val="15000"/>
            </a:spcAft>
            <a:buChar char="•"/>
          </a:pPr>
          <a:r>
            <a:rPr lang="en-US" sz="2200" kern="1200" dirty="0">
              <a:latin typeface="Cambria" panose="02040503050406030204" pitchFamily="18" charset="0"/>
            </a:rPr>
            <a:t>Scans memory from the </a:t>
          </a:r>
          <a:r>
            <a:rPr lang="en-US" sz="2200" kern="1200" dirty="0">
              <a:highlight>
                <a:srgbClr val="FFFF00"/>
              </a:highlight>
              <a:latin typeface="Cambria" panose="02040503050406030204" pitchFamily="18" charset="0"/>
            </a:rPr>
            <a:t>location of the last placement</a:t>
          </a:r>
        </a:p>
        <a:p>
          <a:pPr marL="228600" lvl="1" indent="-228600" algn="just" defTabSz="977900">
            <a:lnSpc>
              <a:spcPct val="90000"/>
            </a:lnSpc>
            <a:spcBef>
              <a:spcPct val="0"/>
            </a:spcBef>
            <a:spcAft>
              <a:spcPct val="15000"/>
            </a:spcAft>
            <a:buChar char="•"/>
          </a:pPr>
          <a:r>
            <a:rPr lang="en-US" sz="2200" kern="1200" dirty="0">
              <a:latin typeface="Cambria" panose="02040503050406030204" pitchFamily="18" charset="0"/>
            </a:rPr>
            <a:t>More often allocate a block of memory at the end of memory where the largest block is found.</a:t>
          </a:r>
        </a:p>
      </dsp:txBody>
      <dsp:txXfrm>
        <a:off x="6927037" y="752494"/>
        <a:ext cx="3036808" cy="338184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ABFE7-775A-45C7-B0FD-8EF53138F131}" type="datetimeFigureOut">
              <a:rPr lang="en-US" smtClean="0"/>
              <a:t>30/11/2020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69DDF-9AEA-4AC1-8F50-E6FAE348A0EB}" type="slidenum">
              <a:rPr lang="en-US" smtClean="0"/>
              <a:t>‹#›</a:t>
            </a:fld>
            <a:endParaRPr lang="en-US"/>
          </a:p>
        </p:txBody>
      </p:sp>
    </p:spTree>
    <p:extLst>
      <p:ext uri="{BB962C8B-B14F-4D97-AF65-F5344CB8AC3E}">
        <p14:creationId xmlns:p14="http://schemas.microsoft.com/office/powerpoint/2010/main" val="2827277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sdfasdfasdfd</a:t>
            </a:r>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1</a:t>
            </a:fld>
            <a:endParaRPr lang="en-US"/>
          </a:p>
        </p:txBody>
      </p:sp>
    </p:spTree>
    <p:extLst>
      <p:ext uri="{BB962C8B-B14F-4D97-AF65-F5344CB8AC3E}">
        <p14:creationId xmlns:p14="http://schemas.microsoft.com/office/powerpoint/2010/main" val="31200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2981530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Table 7.2   Memory Management Techniques</a:t>
            </a:r>
          </a:p>
        </p:txBody>
      </p:sp>
      <p:sp>
        <p:nvSpPr>
          <p:cNvPr id="4" name="Slide Number Placeholder 3"/>
          <p:cNvSpPr>
            <a:spLocks noGrp="1"/>
          </p:cNvSpPr>
          <p:nvPr>
            <p:ph type="sldNum" sz="quarter" idx="5"/>
          </p:nvPr>
        </p:nvSpPr>
        <p:spPr/>
        <p:txBody>
          <a:bodyPr/>
          <a:lstStyle/>
          <a:p>
            <a:pPr>
              <a:defRPr/>
            </a:pPr>
            <a:fld id="{3205D79B-777D-4E11-9E18-CB62F1194BE4}" type="slidenum">
              <a:rPr lang="en-US" smtClean="0"/>
              <a:pPr>
                <a:defRPr/>
              </a:pPr>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781F4-099F-4112-9B1E-8A4E416391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07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NZ" dirty="0"/>
              <a:t>Animated slide</a:t>
            </a:r>
          </a:p>
          <a:p>
            <a:pPr marL="228600" indent="-228600">
              <a:buNone/>
            </a:pPr>
            <a:r>
              <a:rPr lang="en-NZ" dirty="0"/>
              <a:t>Imagine a system with 64M RAM</a:t>
            </a:r>
          </a:p>
          <a:p>
            <a:pPr marL="228600" lvl="0" indent="-228600">
              <a:buFont typeface="+mj-lt"/>
              <a:buAutoNum type="arabicPeriod"/>
            </a:pPr>
            <a:r>
              <a:rPr lang="en-NZ" dirty="0"/>
              <a:t>Initially, main memory is empty, except for the operating system </a:t>
            </a:r>
          </a:p>
          <a:p>
            <a:pPr marL="228600" lvl="0" indent="-228600">
              <a:buFont typeface="+mj-lt"/>
              <a:buAutoNum type="arabicPeriod"/>
            </a:pPr>
            <a:r>
              <a:rPr lang="en-NZ" dirty="0"/>
              <a:t>Three processes are loaded in – leaving a ‘hole’ too small for any further</a:t>
            </a:r>
            <a:r>
              <a:rPr lang="en-NZ" baseline="0" dirty="0"/>
              <a:t> process</a:t>
            </a:r>
          </a:p>
          <a:p>
            <a:pPr marL="228600" lvl="0" indent="-228600">
              <a:buFont typeface="+mj-lt"/>
              <a:buAutoNum type="arabicPeriod"/>
            </a:pPr>
            <a:r>
              <a:rPr lang="en-NZ" sz="1200" kern="1200" baseline="0" dirty="0">
                <a:solidFill>
                  <a:schemeClr val="tx1"/>
                </a:solidFill>
                <a:latin typeface="+mn-lt"/>
                <a:ea typeface="+mn-ea"/>
                <a:cs typeface="+mn-cs"/>
              </a:rPr>
              <a:t>At some point, none of the processes in memory is ready. The operating system swaps out process 2, </a:t>
            </a:r>
          </a:p>
          <a:p>
            <a:pPr marL="228600" lvl="0" indent="-228600">
              <a:buFont typeface="+mj-lt"/>
              <a:buAutoNum type="arabicPeriod"/>
            </a:pPr>
            <a:r>
              <a:rPr lang="en-NZ" sz="1200" kern="1200" baseline="0" dirty="0">
                <a:solidFill>
                  <a:schemeClr val="tx1"/>
                </a:solidFill>
                <a:latin typeface="+mn-lt"/>
                <a:ea typeface="+mn-ea"/>
                <a:cs typeface="+mn-cs"/>
              </a:rPr>
              <a:t>Which leaves sufficient room to load a new process, process 4 – but that creates another hole</a:t>
            </a:r>
          </a:p>
          <a:p>
            <a:pPr marL="228600" lvl="0" indent="-228600">
              <a:buFont typeface="+mj-lt"/>
              <a:buAutoNum type="arabicPeriod"/>
            </a:pPr>
            <a:r>
              <a:rPr lang="en-NZ" sz="1200" kern="1200" baseline="0" dirty="0">
                <a:solidFill>
                  <a:schemeClr val="tx1"/>
                </a:solidFill>
                <a:latin typeface="+mn-lt"/>
                <a:ea typeface="+mn-ea"/>
                <a:cs typeface="+mn-cs"/>
              </a:rPr>
              <a:t>Later, a point is reached at which none of the processes in main memory is ready, but process 2, in the Ready-Suspend state, is available. Because there is insufficient room in memory for process 2, the operating system swaps process 1 out and swaps process 2 back in leaving yet another hole</a:t>
            </a:r>
          </a:p>
          <a:p>
            <a:pPr marL="228600" lvl="0" indent="-228600">
              <a:buFont typeface="+mj-lt"/>
              <a:buAutoNum type="arabicPeriod"/>
            </a:pPr>
            <a:r>
              <a:rPr lang="en-NZ" sz="1200" kern="1200" baseline="0" dirty="0">
                <a:solidFill>
                  <a:schemeClr val="tx1"/>
                </a:solidFill>
                <a:latin typeface="+mn-lt"/>
                <a:ea typeface="+mn-ea"/>
                <a:cs typeface="+mn-cs"/>
              </a:rPr>
              <a:t>External Fragmentation and compaction –compaction implies the capability of dynamic relocation</a:t>
            </a:r>
          </a:p>
          <a:p>
            <a:pPr marL="228600" lvl="0" indent="-228600">
              <a:buFont typeface="+mj-lt"/>
              <a:buAutoNum type="arabicPeriod"/>
            </a:pPr>
            <a:endParaRPr lang="en-NZ" sz="1200" kern="1200" baseline="0" dirty="0">
              <a:solidFill>
                <a:schemeClr val="tx1"/>
              </a:solidFill>
              <a:latin typeface="+mn-lt"/>
              <a:ea typeface="+mn-ea"/>
              <a:cs typeface="+mn-cs"/>
            </a:endParaRPr>
          </a:p>
          <a:p>
            <a:pPr marL="0" lvl="0" indent="0">
              <a:buFont typeface="+mj-lt"/>
              <a:buNone/>
            </a:pPr>
            <a:r>
              <a:rPr lang="en-US" dirty="0"/>
              <a:t>The difference between memory allocated and required space or memory is called </a:t>
            </a:r>
            <a:r>
              <a:rPr lang="en-US" b="1" dirty="0"/>
              <a:t>Internal fragmentation</a:t>
            </a:r>
            <a:r>
              <a:rPr lang="en-US" dirty="0"/>
              <a:t>. The unused spaces formed between non-contiguous memory fragments are too small to serve a new process, is called External </a:t>
            </a:r>
            <a:r>
              <a:rPr lang="en-US" b="1" dirty="0"/>
              <a:t>fragmentation</a:t>
            </a:r>
            <a:r>
              <a:rPr lang="en-US" dirty="0"/>
              <a:t> </a:t>
            </a:r>
            <a:endParaRPr lang="en-NZ" sz="1200" kern="1200" baseline="0" dirty="0">
              <a:solidFill>
                <a:schemeClr val="tx1"/>
              </a:solidFill>
              <a:latin typeface="+mn-lt"/>
              <a:ea typeface="+mn-ea"/>
              <a:cs typeface="+mn-cs"/>
            </a:endParaRPr>
          </a:p>
          <a:p>
            <a:pPr marL="228600" lvl="0" indent="-228600">
              <a:buFont typeface="+mj-lt"/>
              <a:buAutoNum type="arabicPeriod"/>
            </a:pP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a:defRPr/>
            </a:pPr>
            <a:r>
              <a:rPr lang="en-US" dirty="0"/>
              <a:t>An example, using 64 Mbytes of main memory, is shown in Figure 7.4 . Initially, main memory is empty, except for the OS (a). The first three processes are loaded in, starting where the operating system ends and occupying just enough space for each process (b, c, d). This leaves a “hole” at the end of memory that is too small for a fourth process. At some point, none of</a:t>
            </a:r>
          </a:p>
          <a:p>
            <a:pPr>
              <a:defRPr/>
            </a:pPr>
            <a:r>
              <a:rPr lang="en-US" dirty="0"/>
              <a:t>the processes in memory is ready. The operating system swaps out process 2 (e), which leaves sufficient room to load a new process, process 4 (f). Because process 4 is smaller than process 2, another small hole is created. Later, a point is reached at which none of the processes in main memory is ready, but process 2, in the Ready-Suspend state, is available. Because there is insufficient room in memory for process 2, the operating system swaps process 1 out (g) and swaps process 2 back in (h).</a:t>
            </a:r>
          </a:p>
          <a:p>
            <a:pPr>
              <a:defRPr/>
            </a:pPr>
            <a:endParaRPr lang="en-US" dirty="0"/>
          </a:p>
          <a:p>
            <a:pPr>
              <a:defRPr/>
            </a:pPr>
            <a:r>
              <a:rPr lang="en-US" dirty="0"/>
              <a:t>As this example shows, this method starts out well, but eventually it leads to a situation in which there are a lot of small holes in memory. As time goes on, memory becomes more and more fragmented, and memory utilization declines. This phenomenon is referred to as </a:t>
            </a:r>
            <a:r>
              <a:rPr lang="en-US" b="1" dirty="0"/>
              <a:t>external fragmentation </a:t>
            </a:r>
            <a:r>
              <a:rPr lang="en-US" dirty="0"/>
              <a:t>, indicating that the memory that is external to all partitions becomes increasingly fragmented. This is in contrast to internal fragmentation, referred to earlier.</a:t>
            </a:r>
          </a:p>
          <a:p>
            <a:pPr>
              <a:defRPr/>
            </a:pPr>
            <a:endParaRPr lang="en-US" dirty="0"/>
          </a:p>
        </p:txBody>
      </p:sp>
      <p:sp>
        <p:nvSpPr>
          <p:cNvPr id="4" name="Slide Number Placeholder 3"/>
          <p:cNvSpPr>
            <a:spLocks noGrp="1"/>
          </p:cNvSpPr>
          <p:nvPr>
            <p:ph type="sldNum" sz="quarter" idx="5"/>
          </p:nvPr>
        </p:nvSpPr>
        <p:spPr/>
        <p:txBody>
          <a:bodyPr/>
          <a:lstStyle/>
          <a:p>
            <a:pPr>
              <a:defRPr/>
            </a:pPr>
            <a:fld id="{0CD2B0A4-AA55-4109-80D6-59B638F3B4C8}" type="slidenum">
              <a:rPr lang="en-US" smtClean="0"/>
              <a:pPr>
                <a:defRPr/>
              </a:pPr>
              <a:t>27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PLACEMENT ALGORITHM </a:t>
            </a:r>
            <a:r>
              <a:rPr lang="en-US" i="1" dirty="0"/>
              <a:t>Because memory compaction is time consuming, the OS </a:t>
            </a:r>
            <a:r>
              <a:rPr lang="en-US" dirty="0"/>
              <a:t>designer must be clever in deciding how to assign processes to memory.</a:t>
            </a:r>
            <a:r>
              <a:rPr lang="en-US" baseline="0" dirty="0"/>
              <a:t> </a:t>
            </a:r>
            <a:r>
              <a:rPr lang="en-US" dirty="0"/>
              <a:t>When it is time to load or swap a process into main memory, and if there is more than one free block of memory of sufficient size, then the operating system must decide which free block to allocate.</a:t>
            </a:r>
          </a:p>
          <a:p>
            <a:endParaRPr lang="en-US" dirty="0"/>
          </a:p>
          <a:p>
            <a:r>
              <a:rPr lang="en-US" dirty="0"/>
              <a:t>Three placement algorithms that might be considered are best-fit, first-fit, and next-fit. All, of course, are limited to choosing among free blocks of main memory that are equal to or larger than the process to be brought in. </a:t>
            </a:r>
            <a:r>
              <a:rPr lang="en-US" b="1" dirty="0"/>
              <a:t>Best-fit </a:t>
            </a:r>
            <a:r>
              <a:rPr lang="en-US" dirty="0"/>
              <a:t>chooses the block that is closest in size to the request. </a:t>
            </a:r>
            <a:r>
              <a:rPr lang="en-US" b="1" dirty="0"/>
              <a:t>First-fit </a:t>
            </a:r>
            <a:r>
              <a:rPr lang="en-US" dirty="0"/>
              <a:t>begins to scan memory from the beginning and chooses the first available block that is large enough. </a:t>
            </a:r>
            <a:r>
              <a:rPr lang="en-US" b="1" dirty="0"/>
              <a:t>Next-fit </a:t>
            </a:r>
            <a:r>
              <a:rPr lang="en-US" dirty="0"/>
              <a:t>begins to scan memory from the location of the last placement, and chooses the next available block that is large enough.</a:t>
            </a:r>
          </a:p>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28</a:t>
            </a:fld>
            <a:endParaRPr lang="en-US"/>
          </a:p>
        </p:txBody>
      </p:sp>
    </p:spTree>
    <p:extLst>
      <p:ext uri="{BB962C8B-B14F-4D97-AF65-F5344CB8AC3E}">
        <p14:creationId xmlns:p14="http://schemas.microsoft.com/office/powerpoint/2010/main" val="85913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Slide shows Fig - an example memory configuration after a number of placement and swapping-out operations. </a:t>
            </a:r>
          </a:p>
          <a:p>
            <a:endParaRPr lang="en-NZ" dirty="0"/>
          </a:p>
          <a:p>
            <a:pPr>
              <a:buFont typeface="Arial" pitchFamily="34" charset="0"/>
              <a:buChar char="•"/>
            </a:pPr>
            <a:r>
              <a:rPr lang="en-NZ" dirty="0"/>
              <a:t>The last block that was used was a 22-Mbyte block from which a 14-Mbyte partition was created. </a:t>
            </a:r>
          </a:p>
          <a:p>
            <a:pPr>
              <a:buFont typeface="Arial" pitchFamily="34" charset="0"/>
              <a:buChar char="•"/>
            </a:pPr>
            <a:r>
              <a:rPr lang="en-NZ" dirty="0"/>
              <a:t>Figure b shows the difference between the best, first, and next-fit placement algorithms in satisfying a 16-Mbyte allocation request.</a:t>
            </a:r>
          </a:p>
          <a:p>
            <a:pPr>
              <a:buFont typeface="Arial" pitchFamily="34" charset="0"/>
              <a:buChar char="•"/>
            </a:pPr>
            <a:r>
              <a:rPr lang="en-NZ" b="1" dirty="0"/>
              <a:t>Best-fit </a:t>
            </a:r>
            <a:r>
              <a:rPr lang="en-NZ" dirty="0"/>
              <a:t>will search the entire list of available blocks and make use of the 18-Mbyte block, leaving a 2-Mbyte fragment.</a:t>
            </a:r>
          </a:p>
          <a:p>
            <a:pPr>
              <a:buFont typeface="Arial" pitchFamily="34" charset="0"/>
              <a:buChar char="•"/>
            </a:pPr>
            <a:r>
              <a:rPr lang="en-NZ" b="1" dirty="0"/>
              <a:t>First-fit </a:t>
            </a:r>
            <a:r>
              <a:rPr lang="en-NZ" dirty="0"/>
              <a:t>results in a 6-Mbyte fragment, and </a:t>
            </a:r>
          </a:p>
          <a:p>
            <a:pPr>
              <a:buFont typeface="Arial" pitchFamily="34" charset="0"/>
              <a:buChar char="•"/>
            </a:pPr>
            <a:r>
              <a:rPr lang="en-NZ" b="1" dirty="0"/>
              <a:t>Next-fit </a:t>
            </a:r>
            <a:r>
              <a:rPr lang="en-NZ" dirty="0"/>
              <a:t>results in a 20-Mbyte fragment.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In a fixed partitioning scheme limits the number of active processes and may use space inefficiently if there is a poor match between available partition sizes and process sizes.</a:t>
            </a:r>
          </a:p>
          <a:p>
            <a:endParaRPr lang="en-NZ" dirty="0"/>
          </a:p>
          <a:p>
            <a:r>
              <a:rPr lang="en-NZ" dirty="0"/>
              <a:t>A dynamic partitioning scheme is more complex to maintain and includes the overhead of compaction.</a:t>
            </a:r>
          </a:p>
          <a:p>
            <a:endParaRPr lang="en-NZ" dirty="0"/>
          </a:p>
          <a:p>
            <a:r>
              <a:rPr lang="en-NZ" dirty="0"/>
              <a:t>An interesting compromise is the buddy system.</a:t>
            </a:r>
          </a:p>
          <a:p>
            <a:r>
              <a:rPr lang="en-US" dirty="0"/>
              <a:t>The </a:t>
            </a:r>
            <a:r>
              <a:rPr lang="en-US" dirty="0">
                <a:hlinkClick r:id="rId3" tooltip="Linux kernel"/>
              </a:rPr>
              <a:t>Linux kernel</a:t>
            </a:r>
            <a:r>
              <a:rPr lang="en-US" dirty="0"/>
              <a:t> also uses the buddy system, with further modifications to </a:t>
            </a:r>
            <a:r>
              <a:rPr lang="en-US" dirty="0" err="1"/>
              <a:t>minimise</a:t>
            </a:r>
            <a:r>
              <a:rPr lang="en-US" dirty="0"/>
              <a:t> external fragmentation, along with various other allocators to manage the memory within blocks.</a:t>
            </a:r>
          </a:p>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31</a:t>
            </a:fld>
            <a:endParaRPr lang="en-US"/>
          </a:p>
        </p:txBody>
      </p:sp>
    </p:spTree>
    <p:extLst>
      <p:ext uri="{BB962C8B-B14F-4D97-AF65-F5344CB8AC3E}">
        <p14:creationId xmlns:p14="http://schemas.microsoft.com/office/powerpoint/2010/main" val="115353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2</a:t>
            </a:fld>
            <a:endParaRPr lang="en-US"/>
          </a:p>
        </p:txBody>
      </p:sp>
    </p:spTree>
    <p:extLst>
      <p:ext uri="{BB962C8B-B14F-4D97-AF65-F5344CB8AC3E}">
        <p14:creationId xmlns:p14="http://schemas.microsoft.com/office/powerpoint/2010/main" val="3570273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Figure gives an example using a 1-Mbyte initial block.</a:t>
            </a:r>
          </a:p>
          <a:p>
            <a:endParaRPr lang="en-NZ" dirty="0"/>
          </a:p>
          <a:p>
            <a:r>
              <a:rPr lang="en-NZ" dirty="0"/>
              <a:t>The first </a:t>
            </a:r>
            <a:r>
              <a:rPr lang="en-NZ" dirty="0" err="1"/>
              <a:t>request,A</a:t>
            </a:r>
            <a:r>
              <a:rPr lang="en-NZ" dirty="0"/>
              <a:t>, is for 100 Kbytes, for which a 128K block is needed.</a:t>
            </a:r>
          </a:p>
          <a:p>
            <a:endParaRPr lang="en-NZ" dirty="0"/>
          </a:p>
          <a:p>
            <a:pPr>
              <a:buFont typeface="Arial" pitchFamily="34" charset="0"/>
              <a:buChar char="•"/>
            </a:pPr>
            <a:r>
              <a:rPr lang="en-NZ" dirty="0"/>
              <a:t>The initial block is divided into two 512K buddies.</a:t>
            </a:r>
          </a:p>
          <a:p>
            <a:pPr lvl="0">
              <a:buFont typeface="Arial" pitchFamily="34" charset="0"/>
              <a:buChar char="•"/>
            </a:pPr>
            <a:r>
              <a:rPr lang="en-NZ" dirty="0"/>
              <a:t>The first of these is divided into two 256K buddies, </a:t>
            </a:r>
          </a:p>
          <a:p>
            <a:pPr lvl="0">
              <a:buFont typeface="Arial" pitchFamily="34" charset="0"/>
              <a:buChar char="•"/>
            </a:pPr>
            <a:r>
              <a:rPr lang="en-NZ" dirty="0"/>
              <a:t>and the first of these is divided into two 128K buddies,</a:t>
            </a:r>
          </a:p>
          <a:p>
            <a:pPr lvl="0">
              <a:buFont typeface="Arial" pitchFamily="34" charset="0"/>
              <a:buChar char="•"/>
            </a:pPr>
            <a:r>
              <a:rPr lang="en-NZ" dirty="0"/>
              <a:t> one of which is allocated to A.</a:t>
            </a:r>
          </a:p>
          <a:p>
            <a:pPr lvl="0">
              <a:buFont typeface="Arial" pitchFamily="34" charset="0"/>
              <a:buChar char="•"/>
            </a:pPr>
            <a:r>
              <a:rPr lang="en-NZ" dirty="0"/>
              <a:t>The next </a:t>
            </a:r>
            <a:r>
              <a:rPr lang="en-NZ" dirty="0" err="1"/>
              <a:t>request,B</a:t>
            </a:r>
            <a:r>
              <a:rPr lang="en-NZ" dirty="0"/>
              <a:t>, requires a 256K block. Such a block is already available and is allocated. </a:t>
            </a:r>
          </a:p>
          <a:p>
            <a:pPr lvl="0">
              <a:buFont typeface="Arial" pitchFamily="34" charset="0"/>
              <a:buChar char="•"/>
            </a:pPr>
            <a:r>
              <a:rPr lang="en-NZ" dirty="0"/>
              <a:t>The process continues with splitting and coalescing occurring as needed.</a:t>
            </a:r>
          </a:p>
          <a:p>
            <a:pPr lvl="0">
              <a:buFont typeface="Arial" pitchFamily="34" charset="0"/>
              <a:buChar char="•"/>
            </a:pPr>
            <a:r>
              <a:rPr lang="en-NZ" dirty="0"/>
              <a:t>Note that when E is </a:t>
            </a:r>
            <a:r>
              <a:rPr lang="en-NZ" dirty="0" err="1"/>
              <a:t>released,two</a:t>
            </a:r>
            <a:r>
              <a:rPr lang="en-NZ" dirty="0"/>
              <a:t> 128K buddies are coalesced into a 256K block, which is immediately coalesced with its buddy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Figure shows a binary tree representation of the buddy allocation immediately after the Release B request.</a:t>
            </a:r>
          </a:p>
          <a:p>
            <a:endParaRPr lang="en-NZ" dirty="0"/>
          </a:p>
          <a:p>
            <a:r>
              <a:rPr lang="en-NZ" dirty="0"/>
              <a:t>The leaf nodes represent the current partitioning the memory. </a:t>
            </a:r>
          </a:p>
          <a:p>
            <a:endParaRPr lang="en-NZ" dirty="0"/>
          </a:p>
          <a:p>
            <a:r>
              <a:rPr lang="en-NZ" dirty="0"/>
              <a:t>If two buddies are leaf nodes, </a:t>
            </a:r>
            <a:r>
              <a:rPr lang="en-NZ" b="1" dirty="0"/>
              <a:t>then at least one must be allocated;</a:t>
            </a:r>
          </a:p>
          <a:p>
            <a:pPr lvl="1"/>
            <a:r>
              <a:rPr lang="en-NZ" dirty="0"/>
              <a:t>otherwise they would be coalesced into a larger block.</a:t>
            </a:r>
          </a:p>
          <a:p>
            <a:pPr lvl="0"/>
            <a:endParaRPr lang="en-NZ" dirty="0"/>
          </a:p>
          <a:p>
            <a:pPr lvl="0">
              <a:buFont typeface="Arial" pitchFamily="34" charset="0"/>
              <a:buChar char="•"/>
            </a:pPr>
            <a:r>
              <a:rPr lang="en-NZ" dirty="0"/>
              <a:t>The buddy system is a reasonable compromise to overcome the disadvantages of both the fixed and variable partitioning schemes, </a:t>
            </a:r>
          </a:p>
          <a:p>
            <a:pPr lvl="0">
              <a:buFont typeface="Arial" pitchFamily="34" charset="0"/>
              <a:buChar char="•"/>
            </a:pPr>
            <a:r>
              <a:rPr lang="en-NZ" dirty="0"/>
              <a:t> But in contemporary operating systems, virtual memory based on paging and segmentation is superior. </a:t>
            </a:r>
          </a:p>
          <a:p>
            <a:pPr lvl="0">
              <a:buFont typeface="Arial" pitchFamily="34" charset="0"/>
              <a:buChar char="•"/>
            </a:pPr>
            <a:r>
              <a:rPr lang="en-NZ" dirty="0"/>
              <a:t>However, the buddy system has found application in parallel systems as an efficient means of allocation and release for parallel programs.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34</a:t>
            </a:fld>
            <a:endParaRPr lang="en-US"/>
          </a:p>
        </p:txBody>
      </p:sp>
    </p:spTree>
    <p:extLst>
      <p:ext uri="{BB962C8B-B14F-4D97-AF65-F5344CB8AC3E}">
        <p14:creationId xmlns:p14="http://schemas.microsoft.com/office/powerpoint/2010/main" val="4020762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 </a:t>
            </a:r>
            <a:r>
              <a:rPr lang="en-US" altLang="en-US" b="1" dirty="0"/>
              <a:t>logical address </a:t>
            </a:r>
            <a:r>
              <a:rPr lang="en-US" altLang="en-US" dirty="0"/>
              <a:t>is a reference to a memory location independent of the current assignment of data to memory; a translation must be made to a physical address before the memory access can be achieved.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 </a:t>
            </a:r>
            <a:r>
              <a:rPr lang="en-US" altLang="en-US" b="1" dirty="0"/>
              <a:t>relative address </a:t>
            </a:r>
            <a:r>
              <a:rPr lang="en-US" altLang="en-US" dirty="0"/>
              <a:t>is a particular example of logical address, in which the address is expressed as a location relative to some known point, usually a value in a processor register.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 </a:t>
            </a:r>
            <a:r>
              <a:rPr lang="en-US" altLang="en-US" b="1" dirty="0"/>
              <a:t>physical address , or absolute address, </a:t>
            </a:r>
            <a:r>
              <a:rPr lang="en-US" altLang="en-US" dirty="0"/>
              <a:t>is an actual location in main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chunks of a process, known as </a:t>
            </a:r>
            <a:r>
              <a:rPr lang="en-US" altLang="en-US" b="1" dirty="0"/>
              <a:t>pages , </a:t>
            </a:r>
            <a:r>
              <a:rPr lang="en-US" altLang="en-US" dirty="0"/>
              <a:t>could be assigned to available chunks of memory, known as </a:t>
            </a:r>
            <a:r>
              <a:rPr lang="en-US" altLang="en-US" b="1" dirty="0"/>
              <a:t>frames , or page frames. </a:t>
            </a:r>
          </a:p>
          <a:p>
            <a:endParaRPr lang="en-US" altLang="en-US" b="1" dirty="0"/>
          </a:p>
          <a:p>
            <a:r>
              <a:rPr lang="en-US" altLang="en-US" dirty="0"/>
              <a:t>The wasted space in memory for each process is due to internal fragmentation consisting of only a fraction of the last page of a process. </a:t>
            </a:r>
          </a:p>
          <a:p>
            <a:r>
              <a:rPr lang="en-US" altLang="en-US" dirty="0"/>
              <a:t>There is no external fragmentation.</a:t>
            </a:r>
          </a:p>
        </p:txBody>
      </p:sp>
      <p:sp>
        <p:nvSpPr>
          <p:cNvPr id="4" name="Slide Number Placeholder 3"/>
          <p:cNvSpPr>
            <a:spLocks noGrp="1"/>
          </p:cNvSpPr>
          <p:nvPr>
            <p:ph type="sldNum" sz="quarter" idx="5"/>
          </p:nvPr>
        </p:nvSpPr>
        <p:spPr/>
        <p:txBody>
          <a:bodyPr/>
          <a:lstStyle/>
          <a:p>
            <a:pPr>
              <a:defRPr/>
            </a:pPr>
            <a:fld id="{82062B8B-170A-4829-951B-75D4F744ACD3}" type="slidenum">
              <a:rPr lang="en-US" smtClean="0"/>
              <a:pPr>
                <a:defRPr/>
              </a:pPr>
              <a:t>36</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0" fontAlgn="base" latinLnBrk="0" hangingPunct="0">
              <a:lnSpc>
                <a:spcPct val="100000"/>
              </a:lnSpc>
              <a:spcBef>
                <a:spcPct val="30000"/>
              </a:spcBef>
              <a:spcAft>
                <a:spcPct val="0"/>
              </a:spcAft>
              <a:buClrTx/>
              <a:buSzTx/>
              <a:buFont typeface="+mj-lt"/>
              <a:buNone/>
              <a:tabLst/>
              <a:defRPr/>
            </a:pPr>
            <a:r>
              <a:rPr lang="en-NZ" dirty="0"/>
              <a:t>Animated slide</a:t>
            </a:r>
          </a:p>
          <a:p>
            <a:pPr marL="228600" indent="-228600">
              <a:buFont typeface="+mj-lt"/>
              <a:buNone/>
            </a:pPr>
            <a:endParaRPr lang="en-NZ" sz="1200" kern="1200" baseline="0" dirty="0">
              <a:solidFill>
                <a:schemeClr val="tx1"/>
              </a:solidFill>
              <a:latin typeface="+mn-lt"/>
              <a:ea typeface="+mn-ea"/>
              <a:cs typeface="+mn-cs"/>
            </a:endParaRPr>
          </a:p>
          <a:p>
            <a:pPr marL="228600" indent="-228600">
              <a:buFont typeface="+mj-lt"/>
              <a:buAutoNum type="arabicPeriod"/>
            </a:pPr>
            <a:r>
              <a:rPr lang="en-NZ" sz="1200" kern="1200" baseline="0" dirty="0">
                <a:solidFill>
                  <a:schemeClr val="tx1"/>
                </a:solidFill>
                <a:latin typeface="+mn-lt"/>
                <a:ea typeface="+mn-ea"/>
                <a:cs typeface="+mn-cs"/>
              </a:rPr>
              <a:t>System with a number of frames allocated</a:t>
            </a:r>
          </a:p>
          <a:p>
            <a:pPr marL="228600" indent="-228600">
              <a:buFont typeface="+mj-lt"/>
              <a:buAutoNum type="arabicPeriod"/>
            </a:pPr>
            <a:r>
              <a:rPr lang="en-NZ" sz="1200" kern="1200" baseline="0" dirty="0">
                <a:solidFill>
                  <a:schemeClr val="tx1"/>
                </a:solidFill>
                <a:latin typeface="+mn-lt"/>
                <a:ea typeface="+mn-ea"/>
                <a:cs typeface="+mn-cs"/>
              </a:rPr>
              <a:t>Process A, stored on disk, consists of four pages. When it comes time to load this process, the operating system finds four free frames and loads the four pages of process A into the four frames.</a:t>
            </a:r>
          </a:p>
          <a:p>
            <a:pPr marL="228600" indent="-228600">
              <a:buFont typeface="+mj-lt"/>
              <a:buAutoNum type="arabicPeriod"/>
            </a:pPr>
            <a:r>
              <a:rPr lang="en-NZ" sz="1200" kern="1200" baseline="0" dirty="0">
                <a:solidFill>
                  <a:schemeClr val="tx1"/>
                </a:solidFill>
                <a:latin typeface="+mn-lt"/>
                <a:ea typeface="+mn-ea"/>
                <a:cs typeface="+mn-cs"/>
              </a:rPr>
              <a:t>Process B, consisting of three pages, and process C, consisting of four pages, are subsequently loaded.</a:t>
            </a:r>
          </a:p>
          <a:p>
            <a:pPr marL="228600" indent="-228600">
              <a:buFont typeface="+mj-lt"/>
              <a:buAutoNum type="arabicPeriod"/>
            </a:pPr>
            <a:r>
              <a:rPr lang="en-NZ" sz="1200" kern="1200" baseline="0" dirty="0">
                <a:solidFill>
                  <a:schemeClr val="tx1"/>
                </a:solidFill>
                <a:latin typeface="+mn-lt"/>
                <a:ea typeface="+mn-ea"/>
                <a:cs typeface="+mn-cs"/>
              </a:rPr>
              <a:t>Then process B is suspended and is swapped out of main memory. </a:t>
            </a:r>
          </a:p>
          <a:p>
            <a:pPr marL="228600" indent="-228600">
              <a:buFont typeface="+mj-lt"/>
              <a:buAutoNum type="arabicPeriod"/>
            </a:pPr>
            <a:r>
              <a:rPr lang="en-NZ" sz="1200" kern="1200" baseline="0" dirty="0">
                <a:solidFill>
                  <a:schemeClr val="tx1"/>
                </a:solidFill>
                <a:latin typeface="+mn-lt"/>
                <a:ea typeface="+mn-ea"/>
                <a:cs typeface="+mn-cs"/>
              </a:rPr>
              <a:t>Later, all of the processes in main memory are blocked, and the operating system needs to bring in a new process, process D, which consists of five pages. The Operating System loads the pages into the available frames and updates the </a:t>
            </a:r>
            <a:r>
              <a:rPr lang="en-NZ" sz="1200" b="1" i="1" kern="1200" baseline="0" dirty="0">
                <a:solidFill>
                  <a:schemeClr val="tx1"/>
                </a:solidFill>
                <a:latin typeface="+mn-lt"/>
                <a:ea typeface="+mn-ea"/>
                <a:cs typeface="+mn-cs"/>
              </a:rPr>
              <a:t>page table</a:t>
            </a: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Figure illustrates the use of pages and frames. At a given point in time, some of the frames in memory are in use and some are free. A list of free frames is maintained by the OS. Process A, stored on disk, consists of four pages. When it is time to load this process, the OS finds four free frames and loads the four pages of process A into the four frames ( Figure b ). Process B, consisting of three pages, and process C, consisting of four pages, are subsequently loaded. Then process B is suspended and is swapped out of main memory. Later, all the processes in main memory are blocked, and the OS needs to bring in a new process, process D, which consists of five pages.</a:t>
            </a:r>
          </a:p>
          <a:p>
            <a:endParaRPr lang="en-US" altLang="en-US" dirty="0"/>
          </a:p>
          <a:p>
            <a:r>
              <a:rPr lang="en-US" altLang="en-US" dirty="0"/>
              <a:t>Now suppose, as in this example, that there are not sufficient unused contiguous frames to hold the process. Does this prevent the operating system from loading D? The answer is no, because we can once again use the concept of logical address.</a:t>
            </a:r>
          </a:p>
        </p:txBody>
      </p:sp>
      <p:sp>
        <p:nvSpPr>
          <p:cNvPr id="4" name="Slide Number Placeholder 3"/>
          <p:cNvSpPr>
            <a:spLocks noGrp="1"/>
          </p:cNvSpPr>
          <p:nvPr>
            <p:ph type="sldNum" sz="quarter" idx="5"/>
          </p:nvPr>
        </p:nvSpPr>
        <p:spPr/>
        <p:txBody>
          <a:bodyPr/>
          <a:lstStyle/>
          <a:p>
            <a:pPr>
              <a:defRPr/>
            </a:pPr>
            <a:fld id="{0690C13B-D0A4-48F0-BAAB-496E9CF90E1F}" type="slidenum">
              <a:rPr lang="en-US" smtClean="0"/>
              <a:pPr>
                <a:defRPr/>
              </a:pPr>
              <a:t>38</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Continuing our example, the five pages of process D are loaded into frames 4, 5, 6, 11, and 12. Figure shows the various page tables at this time. A page table contains one entry for each page of the process, so that the table is easily indexed by the page number (starting at page 0 ). Each page table entry contains the number of the frame in main memory, if any, that holds the corresponding page. In addition, the OS maintains a single free-frame list of all the frames in main memory that are currently unoccupied and available for pages.</a:t>
            </a:r>
          </a:p>
          <a:p>
            <a:endParaRPr lang="en-US" altLang="en-US" dirty="0"/>
          </a:p>
          <a:p>
            <a:r>
              <a:rPr lang="en-US" altLang="en-US" dirty="0"/>
              <a:t>Thus we see that simple paging, as described here, is like fixed partitioning. The differences are that, with paging, the partitions are rather small; a program may occupy more than one partition; and these partitions need not be contiguous.</a:t>
            </a:r>
          </a:p>
          <a:p>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62B8B-170A-4829-951B-75D4F744AC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418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sz="1200" kern="1200" baseline="0" dirty="0">
                <a:solidFill>
                  <a:schemeClr val="tx1"/>
                </a:solidFill>
                <a:latin typeface="+mn-lt"/>
                <a:ea typeface="+mn-ea"/>
                <a:cs typeface="+mn-cs"/>
              </a:rPr>
              <a:t>In this example, 16-bit addresses are used, and the page size is 1K =1024 bytes.</a:t>
            </a:r>
          </a:p>
          <a:p>
            <a:endParaRPr lang="en-NZ" sz="1200" kern="1200" baseline="0" dirty="0">
              <a:solidFill>
                <a:schemeClr val="tx1"/>
              </a:solidFill>
              <a:latin typeface="+mn-lt"/>
              <a:ea typeface="+mn-ea"/>
              <a:cs typeface="+mn-cs"/>
            </a:endParaRPr>
          </a:p>
          <a:p>
            <a:r>
              <a:rPr lang="en-NZ" sz="1200" kern="1200" baseline="0" dirty="0">
                <a:solidFill>
                  <a:schemeClr val="tx1"/>
                </a:solidFill>
                <a:latin typeface="+mn-lt"/>
                <a:ea typeface="+mn-ea"/>
                <a:cs typeface="+mn-cs"/>
              </a:rPr>
              <a:t>The relative address 1502, in binary form, is 0000010111011110.</a:t>
            </a:r>
          </a:p>
          <a:p>
            <a:endParaRPr lang="en-NZ" sz="1200" kern="1200" baseline="0" dirty="0">
              <a:solidFill>
                <a:schemeClr val="tx1"/>
              </a:solidFill>
              <a:latin typeface="+mn-lt"/>
              <a:ea typeface="+mn-ea"/>
              <a:cs typeface="+mn-cs"/>
            </a:endParaRPr>
          </a:p>
          <a:p>
            <a:r>
              <a:rPr lang="en-NZ" sz="1200" kern="1200" baseline="0" dirty="0">
                <a:solidFill>
                  <a:schemeClr val="tx1"/>
                </a:solidFill>
                <a:latin typeface="+mn-lt"/>
                <a:ea typeface="+mn-ea"/>
                <a:cs typeface="+mn-cs"/>
              </a:rPr>
              <a:t>With a page size of 1K, an offset field of 10 bits is needed, leaving 6 bits for the page number.</a:t>
            </a:r>
          </a:p>
          <a:p>
            <a:endParaRPr lang="en-NZ" sz="1200" kern="1200" baseline="0" dirty="0">
              <a:solidFill>
                <a:schemeClr val="tx1"/>
              </a:solidFill>
              <a:latin typeface="+mn-lt"/>
              <a:ea typeface="+mn-ea"/>
              <a:cs typeface="+mn-cs"/>
            </a:endParaRPr>
          </a:p>
          <a:p>
            <a:r>
              <a:rPr lang="en-NZ" sz="1200" kern="1200" baseline="0" dirty="0">
                <a:solidFill>
                  <a:schemeClr val="tx1"/>
                </a:solidFill>
                <a:latin typeface="+mn-lt"/>
                <a:ea typeface="+mn-ea"/>
                <a:cs typeface="+mn-cs"/>
              </a:rPr>
              <a:t>Thus a program can consist of a maximum of 2</a:t>
            </a:r>
            <a:r>
              <a:rPr lang="en-NZ" sz="1200" kern="1200" baseline="30000" dirty="0">
                <a:solidFill>
                  <a:schemeClr val="tx1"/>
                </a:solidFill>
                <a:latin typeface="+mn-lt"/>
                <a:ea typeface="+mn-ea"/>
                <a:cs typeface="+mn-cs"/>
              </a:rPr>
              <a:t>6 </a:t>
            </a:r>
            <a:r>
              <a:rPr lang="en-NZ" sz="1200" kern="1200" baseline="0" dirty="0">
                <a:solidFill>
                  <a:schemeClr val="tx1"/>
                </a:solidFill>
                <a:latin typeface="+mn-lt"/>
                <a:ea typeface="+mn-ea"/>
                <a:cs typeface="+mn-cs"/>
              </a:rPr>
              <a:t>=64 pages of 1K bytes each. </a:t>
            </a: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NZ" sz="1200" kern="1200" baseline="0" dirty="0">
                <a:solidFill>
                  <a:schemeClr val="tx1"/>
                </a:solidFill>
                <a:latin typeface="+mn-lt"/>
                <a:ea typeface="+mn-ea"/>
                <a:cs typeface="+mn-cs"/>
              </a:rPr>
              <a:t>As Figure (b) shows, relative address 1502 corresponds to </a:t>
            </a:r>
          </a:p>
          <a:p>
            <a:pPr lvl="1">
              <a:buFont typeface="Arial" pitchFamily="34" charset="0"/>
              <a:buChar char="•"/>
            </a:pPr>
            <a:r>
              <a:rPr lang="en-NZ" sz="1200" kern="1200" baseline="0" dirty="0">
                <a:solidFill>
                  <a:schemeClr val="tx1"/>
                </a:solidFill>
                <a:latin typeface="+mn-lt"/>
                <a:ea typeface="+mn-ea"/>
                <a:cs typeface="+mn-cs"/>
              </a:rPr>
              <a:t>an offset of 478 (0111011110) on page 1 (000001), </a:t>
            </a:r>
          </a:p>
          <a:p>
            <a:pPr lvl="1">
              <a:buFont typeface="Arial" pitchFamily="34" charset="0"/>
              <a:buChar char="•"/>
            </a:pPr>
            <a:r>
              <a:rPr lang="en-NZ" sz="1200" kern="1200" baseline="0" dirty="0">
                <a:solidFill>
                  <a:schemeClr val="tx1"/>
                </a:solidFill>
                <a:latin typeface="+mn-lt"/>
                <a:ea typeface="+mn-ea"/>
                <a:cs typeface="+mn-cs"/>
              </a:rPr>
              <a:t>which yields the same 16-bit number, 0000010111011110.</a:t>
            </a:r>
          </a:p>
          <a:p>
            <a:endParaRPr lang="en-NZ" dirty="0"/>
          </a:p>
          <a:p>
            <a:r>
              <a:rPr lang="en-NZ" dirty="0"/>
              <a:t>Consider an address of n + m bits, where the leftmost n bits are the segment number and the rightmost m bits</a:t>
            </a:r>
          </a:p>
          <a:p>
            <a:r>
              <a:rPr lang="en-NZ" dirty="0"/>
              <a:t>are the offset. </a:t>
            </a:r>
          </a:p>
          <a:p>
            <a:endParaRPr lang="en-NZ" dirty="0"/>
          </a:p>
          <a:p>
            <a:r>
              <a:rPr lang="en-NZ" dirty="0"/>
              <a:t>In the example on the slide </a:t>
            </a:r>
          </a:p>
          <a:p>
            <a:pPr lvl="1">
              <a:buFont typeface="Arial" pitchFamily="34" charset="0"/>
              <a:buChar char="•"/>
            </a:pPr>
            <a:r>
              <a:rPr lang="en-NZ" dirty="0"/>
              <a:t>n = 4 and </a:t>
            </a:r>
          </a:p>
          <a:p>
            <a:pPr lvl="1">
              <a:buFont typeface="Arial" pitchFamily="34" charset="0"/>
              <a:buChar char="•"/>
            </a:pPr>
            <a:r>
              <a:rPr lang="en-NZ" dirty="0"/>
              <a:t>m =12.</a:t>
            </a:r>
          </a:p>
          <a:p>
            <a:pPr lvl="0">
              <a:buFont typeface="Arial" pitchFamily="34" charset="0"/>
              <a:buNone/>
            </a:pPr>
            <a:endParaRPr lang="en-NZ" dirty="0"/>
          </a:p>
          <a:p>
            <a:pPr lvl="0">
              <a:buFont typeface="Arial" pitchFamily="34" charset="0"/>
              <a:buNone/>
            </a:pPr>
            <a:r>
              <a:rPr lang="en-NZ" dirty="0"/>
              <a:t>Thus the maximum segment size is 2</a:t>
            </a:r>
            <a:r>
              <a:rPr lang="en-NZ" baseline="30000" dirty="0"/>
              <a:t>12</a:t>
            </a:r>
            <a:r>
              <a:rPr lang="en-NZ" dirty="0"/>
              <a:t> = 4096.</a:t>
            </a:r>
          </a:p>
          <a:p>
            <a:endParaRPr lang="en-NZ" dirty="0"/>
          </a:p>
          <a:p>
            <a:endParaRPr lang="en-US" dirty="0"/>
          </a:p>
          <a:p>
            <a:pPr lvl="0">
              <a:buFont typeface="Arial" pitchFamily="34" charset="0"/>
              <a:buNone/>
            </a:pPr>
            <a:r>
              <a:rPr lang="en-NZ" dirty="0"/>
              <a:t>The following steps are needed for address translation:</a:t>
            </a:r>
          </a:p>
          <a:p>
            <a:pPr lvl="1"/>
            <a:r>
              <a:rPr lang="en-NZ" dirty="0"/>
              <a:t>• Extract the segment number as the leftmost n bits of the logical address.</a:t>
            </a:r>
          </a:p>
          <a:p>
            <a:pPr lvl="1"/>
            <a:r>
              <a:rPr lang="en-NZ" dirty="0"/>
              <a:t>• Use the segment number as an index into the process segment table to find the starting physical address of the segment.</a:t>
            </a:r>
          </a:p>
          <a:p>
            <a:pPr lvl="0"/>
            <a:endParaRPr lang="en-NZ" dirty="0"/>
          </a:p>
          <a:p>
            <a:pPr lvl="0"/>
            <a:r>
              <a:rPr lang="en-NZ" dirty="0"/>
              <a:t>Compare the offset, expressed in the rightmost m bits, to the length of the segment. If the offset is greater than or equal to the length, the address is invalid.</a:t>
            </a:r>
          </a:p>
          <a:p>
            <a:pPr lvl="0"/>
            <a:endParaRPr lang="en-NZ" dirty="0"/>
          </a:p>
          <a:p>
            <a:pPr lvl="0"/>
            <a:r>
              <a:rPr lang="en-NZ" dirty="0"/>
              <a:t>The desired physical address is the sum of the starting physical address of the segment plus the offset.</a:t>
            </a:r>
          </a:p>
          <a:p>
            <a:pPr lvl="0"/>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 our example, we have the logical address 0000010111011110, which is page number 1, offset 478. Suppose that this page is residing in main memory frame 6  binary 000110. Then the physical address is frame number 6, offset 478  0001100111011110 ( Figure 7.12a ).</a:t>
            </a:r>
          </a:p>
          <a:p>
            <a:endParaRPr lang="en-US" altLang="en-US"/>
          </a:p>
          <a:p>
            <a:endParaRPr lang="en-US" altLang="en-US"/>
          </a:p>
        </p:txBody>
      </p:sp>
      <p:sp>
        <p:nvSpPr>
          <p:cNvPr id="4" name="Slide Number Placeholder 3"/>
          <p:cNvSpPr>
            <a:spLocks noGrp="1"/>
          </p:cNvSpPr>
          <p:nvPr>
            <p:ph type="sldNum" sz="quarter" idx="5"/>
          </p:nvPr>
        </p:nvSpPr>
        <p:spPr/>
        <p:txBody>
          <a:bodyPr/>
          <a:lstStyle/>
          <a:p>
            <a:pPr>
              <a:defRPr/>
            </a:pPr>
            <a:fld id="{D5149AB5-DD37-477F-880F-43B937D506D6}" type="slidenum">
              <a:rPr lang="en-US" smtClean="0"/>
              <a:pPr>
                <a:defRPr/>
              </a:pPr>
              <a:t>42</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Segmentation scheme would make use of a segment table for each process and a list of free blocks of main memory. Each segment table entry would have to give</a:t>
            </a:r>
          </a:p>
          <a:p>
            <a:pPr lvl="1">
              <a:buFont typeface="Arial" pitchFamily="34" charset="0"/>
              <a:buChar char="•"/>
            </a:pPr>
            <a:r>
              <a:rPr lang="en-NZ" dirty="0"/>
              <a:t> the starting address in main memory of the corresponding segment. </a:t>
            </a:r>
          </a:p>
          <a:p>
            <a:pPr lvl="1">
              <a:buFont typeface="Arial" pitchFamily="34" charset="0"/>
              <a:buChar char="•"/>
            </a:pPr>
            <a:r>
              <a:rPr lang="en-NZ" dirty="0"/>
              <a:t>the length of the segment, to assure that invalid addresses are not used.</a:t>
            </a:r>
          </a:p>
          <a:p>
            <a:endParaRPr lang="en-NZ" dirty="0"/>
          </a:p>
          <a:p>
            <a:r>
              <a:rPr lang="en-NZ" dirty="0"/>
              <a:t>When a process enters the Running state, the address of its segment table is loaded into a special register used by the memory management hardware. </a:t>
            </a:r>
          </a:p>
          <a:p>
            <a:r>
              <a:rPr lang="en-US" altLang="en-US" dirty="0"/>
              <a:t>A user program can be subdivided using segmentation, in which the program and its associated data are divided into a number of </a:t>
            </a:r>
            <a:r>
              <a:rPr lang="en-US" altLang="en-US" b="1" dirty="0"/>
              <a:t>segments . </a:t>
            </a:r>
            <a:r>
              <a:rPr lang="en-US" altLang="en-US" dirty="0"/>
              <a:t>It is not required that all segments of all programs be of the same length, although there is a maximum segment length. As with paging, a logical address using segmentation consists of two parts, in this case a segment number and an offset.</a:t>
            </a:r>
          </a:p>
          <a:p>
            <a:endParaRPr lang="en-US" altLang="en-US" dirty="0"/>
          </a:p>
          <a:p>
            <a:r>
              <a:rPr lang="en-US" altLang="en-US" dirty="0"/>
              <a:t>Because of the use of unequal-size segments, segmentation is like dynamic partitioning. In the absence of an overlay scheme or the use of virtual</a:t>
            </a:r>
          </a:p>
          <a:p>
            <a:pPr algn="just"/>
            <a:r>
              <a:rPr lang="en-US" altLang="en-US" dirty="0"/>
              <a:t>memory, it would be required that all a program’s segments be loaded into memory for execution. Segmentation eliminates internal fragmentation but, like  dynamic partitioning, it suffers from external fragmentation. However, because a process is broken up into several smaller pieces, the external fragmentation should be less.</a:t>
            </a:r>
            <a:endParaRPr lang="en-NZ" alt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In our example, we have the logical address 0001001011110000, which is segment number 1, offset 752. </a:t>
            </a:r>
          </a:p>
          <a:p>
            <a:endParaRPr lang="en-NZ" dirty="0"/>
          </a:p>
          <a:p>
            <a:r>
              <a:rPr lang="en-NZ" dirty="0"/>
              <a:t>Suppose that this segment is residing in main memory starting at physical address 0010000000100000.</a:t>
            </a:r>
          </a:p>
          <a:p>
            <a:pPr lvl="1"/>
            <a:r>
              <a:rPr lang="en-NZ" dirty="0"/>
              <a:t>Then the physical address is 0010000000100000 + 001011110000 =</a:t>
            </a:r>
            <a:r>
              <a:rPr lang="en-NZ" baseline="0" dirty="0"/>
              <a:t> </a:t>
            </a:r>
            <a:r>
              <a:rPr lang="en-NZ" dirty="0"/>
              <a:t>0010001100010000</a:t>
            </a:r>
          </a:p>
          <a:p>
            <a:pPr lvl="0"/>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S</a:t>
            </a:r>
            <a:r>
              <a:rPr lang="en-NZ" baseline="0" dirty="0"/>
              <a:t>ome key terms related to virtual memory.</a:t>
            </a:r>
          </a:p>
          <a:p>
            <a:endParaRPr lang="en-NZ" baseline="0"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 In the steady state, practically all of main memory will be occupied with process pieces, so that the processor and operating system have direct access to as many processes as possible.</a:t>
            </a:r>
          </a:p>
          <a:p>
            <a:endParaRPr lang="en-NZ" dirty="0"/>
          </a:p>
          <a:p>
            <a:r>
              <a:rPr lang="en-NZ" dirty="0"/>
              <a:t>Thus, when the operating system brings one piece in, it must throw another out.</a:t>
            </a:r>
          </a:p>
          <a:p>
            <a:r>
              <a:rPr lang="en-NZ" b="1" dirty="0">
                <a:solidFill>
                  <a:srgbClr val="C00000"/>
                </a:solidFill>
              </a:rPr>
              <a:t>If it throws out a piece just before it is used, then it will just have to go get that piece again almost immediately.</a:t>
            </a:r>
          </a:p>
          <a:p>
            <a:pPr lvl="1">
              <a:buFont typeface="Arial" pitchFamily="34" charset="0"/>
              <a:buChar char="•"/>
            </a:pPr>
            <a:r>
              <a:rPr lang="en-NZ" b="1" baseline="0" dirty="0">
                <a:solidFill>
                  <a:srgbClr val="C00000"/>
                </a:solidFill>
              </a:rPr>
              <a:t> </a:t>
            </a:r>
            <a:r>
              <a:rPr lang="en-NZ" b="1" dirty="0">
                <a:solidFill>
                  <a:srgbClr val="C00000"/>
                </a:solidFill>
              </a:rPr>
              <a:t>Too much of this leads to a condition known as thrashing</a:t>
            </a:r>
          </a:p>
          <a:p>
            <a:pPr lvl="1">
              <a:buFont typeface="Arial" pitchFamily="34" charset="0"/>
              <a:buChar char="•"/>
            </a:pPr>
            <a:r>
              <a:rPr lang="en-NZ" b="1" dirty="0">
                <a:solidFill>
                  <a:srgbClr val="C00000"/>
                </a:solidFill>
              </a:rPr>
              <a:t> The system spends most of its time swapping pieces rather than executing instructions.</a:t>
            </a:r>
          </a:p>
          <a:p>
            <a:pPr lvl="0">
              <a:buFont typeface="Arial" pitchFamily="34" charset="0"/>
              <a:buNone/>
            </a:pPr>
            <a:endParaRPr lang="en-NZ" dirty="0"/>
          </a:p>
          <a:p>
            <a:pPr lvl="0">
              <a:buFont typeface="Arial" pitchFamily="34" charset="0"/>
              <a:buNone/>
            </a:pPr>
            <a:r>
              <a:rPr lang="en-NZ" dirty="0"/>
              <a:t>Avoidance of thrashing - OS tries to guess, based on recent history, which pieces are least likely to be used in the near future.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Table summarizes characteristics of paging and segmentation, with and without the use of virtual memory.</a:t>
            </a:r>
          </a:p>
        </p:txBody>
      </p:sp>
      <p:sp>
        <p:nvSpPr>
          <p:cNvPr id="4" name="Slide Number Placeholder 3"/>
          <p:cNvSpPr>
            <a:spLocks noGrp="1"/>
          </p:cNvSpPr>
          <p:nvPr>
            <p:ph type="sldNum" sz="quarter" idx="5"/>
          </p:nvPr>
        </p:nvSpPr>
        <p:spPr/>
        <p:txBody>
          <a:bodyPr/>
          <a:lstStyle/>
          <a:p>
            <a:pPr>
              <a:defRPr/>
            </a:pPr>
            <a:fld id="{24AF3D5C-0337-4357-8FA6-751B7F6023EA}" type="slidenum">
              <a:rPr lang="en-US" smtClean="0"/>
              <a:pPr>
                <a:defRPr/>
              </a:pPr>
              <a:t>48</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defRPr/>
            </a:pPr>
            <a:r>
              <a:rPr lang="en-US" dirty="0"/>
              <a:t>The term </a:t>
            </a:r>
            <a:r>
              <a:rPr lang="en-US" i="1" dirty="0"/>
              <a:t>virtual memory is usually associated with systems that employ paging, </a:t>
            </a:r>
            <a:r>
              <a:rPr lang="en-US" dirty="0"/>
              <a:t>although virtual memory based on segmentation is also used.</a:t>
            </a:r>
          </a:p>
          <a:p>
            <a:pPr marL="171450" indent="-171450">
              <a:buFont typeface="Arial" panose="020B0604020202020204" pitchFamily="34" charset="0"/>
              <a:buChar char="•"/>
              <a:defRPr/>
            </a:pPr>
            <a:r>
              <a:rPr lang="en-US" dirty="0"/>
              <a:t>The use of paging to achieve virtual memory was first reported for the Atlas computer</a:t>
            </a:r>
          </a:p>
          <a:p>
            <a:pPr marL="171450" indent="-171450">
              <a:buFont typeface="Arial" panose="020B0604020202020204" pitchFamily="34" charset="0"/>
              <a:buChar char="•"/>
              <a:defRPr/>
            </a:pPr>
            <a:r>
              <a:rPr lang="en-US" dirty="0"/>
              <a:t>Each process has its own page table, and when all of its pages are loaded into main memory, the page table for a process is created and loaded into main memory. </a:t>
            </a:r>
          </a:p>
          <a:p>
            <a:pPr marL="171450" indent="-171450">
              <a:buFont typeface="Arial" panose="020B0604020202020204" pitchFamily="34" charset="0"/>
              <a:buChar char="•"/>
              <a:defRPr/>
            </a:pPr>
            <a:r>
              <a:rPr lang="en-US" dirty="0"/>
              <a:t>Each page table entry (PTE) contains the frame number of the corresponding page in main memory. </a:t>
            </a:r>
          </a:p>
          <a:p>
            <a:pPr marL="171450" indent="-171450">
              <a:buFont typeface="Arial" panose="020B0604020202020204" pitchFamily="34" charset="0"/>
              <a:buChar char="•"/>
              <a:defRPr/>
            </a:pPr>
            <a:r>
              <a:rPr lang="en-US" dirty="0"/>
              <a:t>A page table is also needed for a virtual memory scheme based on paging.</a:t>
            </a:r>
          </a:p>
        </p:txBody>
      </p:sp>
      <p:sp>
        <p:nvSpPr>
          <p:cNvPr id="4" name="Slide Number Placeholder 3"/>
          <p:cNvSpPr>
            <a:spLocks noGrp="1"/>
          </p:cNvSpPr>
          <p:nvPr>
            <p:ph type="sldNum" sz="quarter" idx="5"/>
          </p:nvPr>
        </p:nvSpPr>
        <p:spPr/>
        <p:txBody>
          <a:bodyPr/>
          <a:lstStyle/>
          <a:p>
            <a:pPr>
              <a:defRPr/>
            </a:pPr>
            <a:fld id="{4E6F9439-98E4-40CF-AD26-A393E04B4272}" type="slidenum">
              <a:rPr lang="en-US" smtClean="0"/>
              <a:pPr>
                <a:defRPr/>
              </a:pPr>
              <a:t>49</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Again, it is typical to associate a unique page table with each process. In this case, however,</a:t>
            </a:r>
          </a:p>
          <a:p>
            <a:r>
              <a:rPr lang="en-US" altLang="en-US" dirty="0"/>
              <a:t>the page table entries become more complex ( Figure a ). Because only some of</a:t>
            </a:r>
          </a:p>
          <a:p>
            <a:r>
              <a:rPr lang="en-US" altLang="en-US" dirty="0"/>
              <a:t>the pages of a process may be in main memory, a bit is needed in each page table</a:t>
            </a:r>
          </a:p>
          <a:p>
            <a:r>
              <a:rPr lang="en-US" altLang="en-US" dirty="0"/>
              <a:t>entry to indicate whether the corresponding page is present (P) in main memory or</a:t>
            </a:r>
          </a:p>
          <a:p>
            <a:r>
              <a:rPr lang="en-US" altLang="en-US" dirty="0"/>
              <a:t>not. If the bit indicates that the page is in memory, then the entry also includes the</a:t>
            </a:r>
          </a:p>
          <a:p>
            <a:r>
              <a:rPr lang="en-US" altLang="en-US" dirty="0"/>
              <a:t>frame number of that page.</a:t>
            </a:r>
          </a:p>
          <a:p>
            <a:endParaRPr lang="en-US" altLang="en-US" dirty="0"/>
          </a:p>
          <a:p>
            <a:r>
              <a:rPr lang="en-US" altLang="en-US" dirty="0"/>
              <a:t>The page table entry includes a modify (M) bit, indicating whether the contents</a:t>
            </a:r>
          </a:p>
          <a:p>
            <a:r>
              <a:rPr lang="en-US" altLang="en-US" dirty="0"/>
              <a:t>of the corresponding page have been altered since the page was last loaded</a:t>
            </a:r>
          </a:p>
          <a:p>
            <a:r>
              <a:rPr lang="en-US" altLang="en-US" dirty="0"/>
              <a:t>into main memory. If there has been no change, then it is not necessary to write the</a:t>
            </a:r>
          </a:p>
          <a:p>
            <a:r>
              <a:rPr lang="en-US" altLang="en-US" dirty="0"/>
              <a:t>page out when it comes time to replace the page in the frame that it currently occupies.</a:t>
            </a:r>
          </a:p>
          <a:p>
            <a:r>
              <a:rPr lang="en-US" altLang="en-US" dirty="0"/>
              <a:t>Other control bits may also be present. For example, if protection or sharing is</a:t>
            </a:r>
          </a:p>
          <a:p>
            <a:r>
              <a:rPr lang="en-US" altLang="en-US" dirty="0"/>
              <a:t>managed at the page level, then bits for that purpose will be required.</a:t>
            </a:r>
          </a:p>
        </p:txBody>
      </p:sp>
      <p:sp>
        <p:nvSpPr>
          <p:cNvPr id="4" name="Slide Number Placeholder 3"/>
          <p:cNvSpPr>
            <a:spLocks noGrp="1"/>
          </p:cNvSpPr>
          <p:nvPr>
            <p:ph type="sldNum" sz="quarter" idx="5"/>
          </p:nvPr>
        </p:nvSpPr>
        <p:spPr/>
        <p:txBody>
          <a:bodyPr/>
          <a:lstStyle/>
          <a:p>
            <a:pPr>
              <a:defRPr/>
            </a:pPr>
            <a:fld id="{B81B7B73-342B-4083-B717-D1323AD33A92}" type="slidenum">
              <a:rPr lang="en-US" smtClean="0"/>
              <a:pPr>
                <a:defRPr/>
              </a:pPr>
              <a:t>50</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The principle of locality states that program and data references within a process tend to cluster.</a:t>
            </a:r>
          </a:p>
          <a:p>
            <a:pPr lvl="1"/>
            <a:r>
              <a:rPr lang="en-NZ" dirty="0"/>
              <a:t>Hence, the assumption that only a few pieces of a process will be needed over a short period of time is valid.</a:t>
            </a:r>
          </a:p>
          <a:p>
            <a:pPr lvl="0"/>
            <a:endParaRPr lang="en-NZ" dirty="0"/>
          </a:p>
          <a:p>
            <a:pPr lvl="0"/>
            <a:r>
              <a:rPr lang="en-NZ" dirty="0"/>
              <a:t>Also, it should be possible to make intelligent guesses about which pieces of a process will be needed in the near future, which avoids</a:t>
            </a:r>
          </a:p>
          <a:p>
            <a:r>
              <a:rPr lang="en-NZ" dirty="0"/>
              <a:t>thrashing.</a:t>
            </a:r>
          </a:p>
          <a:p>
            <a:endParaRPr lang="en-NZ" dirty="0"/>
          </a:p>
          <a:p>
            <a:r>
              <a:rPr lang="en-NZ" dirty="0"/>
              <a:t>One way to confirm the principle of locality is to look at the performance of processes in a virtual memory environment. </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10000"/>
          </a:bodyPr>
          <a:lstStyle/>
          <a:p>
            <a:pPr>
              <a:defRPr/>
            </a:pPr>
            <a:endParaRPr lang="en-NZ" dirty="0"/>
          </a:p>
        </p:txBody>
      </p:sp>
      <p:sp>
        <p:nvSpPr>
          <p:cNvPr id="4" name="Slide Number Placeholder 3"/>
          <p:cNvSpPr>
            <a:spLocks noGrp="1"/>
          </p:cNvSpPr>
          <p:nvPr>
            <p:ph type="sldNum" sz="quarter" idx="5"/>
          </p:nvPr>
        </p:nvSpPr>
        <p:spPr/>
        <p:txBody>
          <a:bodyPr/>
          <a:lstStyle/>
          <a:p>
            <a:pPr>
              <a:defRPr/>
            </a:pPr>
            <a:fld id="{1C8BC552-C5BB-4CAA-B4FE-4D4DBAC6E4D5}" type="slidenum">
              <a:rPr lang="en-US" smtClean="0"/>
              <a:pPr>
                <a:defRPr/>
              </a:pPr>
              <a:t>52</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The fetch policy determines when a page should be brought into main memory. The two common alternatives are demand paging and </a:t>
            </a:r>
            <a:r>
              <a:rPr lang="en-US" altLang="en-US" dirty="0" err="1"/>
              <a:t>prepaging</a:t>
            </a:r>
            <a:r>
              <a:rPr lang="en-US" altLang="en-US" dirty="0"/>
              <a:t>.</a:t>
            </a:r>
          </a:p>
          <a:p>
            <a:endParaRPr lang="en-NZ"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781F4-099F-4112-9B1E-8A4E416391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916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NZ" dirty="0"/>
              <a:t>With </a:t>
            </a:r>
            <a:r>
              <a:rPr lang="en-NZ" b="1" dirty="0"/>
              <a:t>demand paging, </a:t>
            </a:r>
          </a:p>
          <a:p>
            <a:pPr lvl="1">
              <a:buFont typeface="Arial" pitchFamily="34" charset="0"/>
              <a:buChar char="•"/>
            </a:pPr>
            <a:r>
              <a:rPr lang="en-NZ" b="0" dirty="0"/>
              <a:t> A </a:t>
            </a:r>
            <a:r>
              <a:rPr lang="en-NZ" dirty="0"/>
              <a:t>page is brought into main memory only when a reference is made to a location on that page. </a:t>
            </a:r>
          </a:p>
          <a:p>
            <a:pPr lvl="1">
              <a:buFont typeface="Arial" pitchFamily="34" charset="0"/>
              <a:buChar char="•"/>
            </a:pPr>
            <a:r>
              <a:rPr lang="en-NZ" dirty="0"/>
              <a:t> When a process is first started, there will be a flurry of page faults.</a:t>
            </a:r>
          </a:p>
          <a:p>
            <a:pPr lvl="1">
              <a:buFont typeface="Arial" pitchFamily="34" charset="0"/>
              <a:buChar char="•"/>
            </a:pPr>
            <a:r>
              <a:rPr lang="en-NZ" dirty="0"/>
              <a:t> As more and more pages are brought in, the principle of locality suggests that most future references will be to pages that have recently been brought in.</a:t>
            </a:r>
          </a:p>
          <a:p>
            <a:pPr lvl="1">
              <a:buFont typeface="Arial" pitchFamily="34" charset="0"/>
              <a:buChar char="•"/>
            </a:pPr>
            <a:r>
              <a:rPr lang="en-NZ" dirty="0"/>
              <a:t> Thus, after a time, matters should settle down and the number of page faults should drop to a very low level.</a:t>
            </a:r>
          </a:p>
          <a:p>
            <a:pPr lvl="1">
              <a:buFont typeface="Arial" pitchFamily="34" charset="0"/>
              <a:buNone/>
            </a:pPr>
            <a:endParaRPr lang="en-NZ" dirty="0"/>
          </a:p>
          <a:p>
            <a:r>
              <a:rPr lang="en-NZ" dirty="0"/>
              <a:t>With </a:t>
            </a:r>
            <a:r>
              <a:rPr lang="en-NZ" b="1" dirty="0" err="1"/>
              <a:t>prepaging</a:t>
            </a:r>
            <a:r>
              <a:rPr lang="en-NZ" dirty="0"/>
              <a:t>, </a:t>
            </a:r>
          </a:p>
          <a:p>
            <a:pPr lvl="1">
              <a:buFont typeface="Arial" pitchFamily="34" charset="0"/>
              <a:buChar char="•"/>
            </a:pPr>
            <a:r>
              <a:rPr lang="en-NZ" dirty="0"/>
              <a:t> Pages other than the one demanded by a page fault are brought in. </a:t>
            </a:r>
          </a:p>
          <a:p>
            <a:pPr lvl="1">
              <a:buFont typeface="Arial" pitchFamily="34" charset="0"/>
              <a:buChar char="•"/>
            </a:pPr>
            <a:r>
              <a:rPr lang="en-NZ" dirty="0"/>
              <a:t> If the pages of a process are stored contiguously in secondary memory, then it is more efficient to bring in a number of contiguous pages at one time rather than bringing them in one at a time over an extended period.</a:t>
            </a:r>
          </a:p>
          <a:p>
            <a:pPr lvl="1">
              <a:buFont typeface="Arial" pitchFamily="34" charset="0"/>
              <a:buChar char="•"/>
            </a:pPr>
            <a:r>
              <a:rPr lang="en-NZ" dirty="0"/>
              <a:t> Of course, this policy is ineffective if most of the extra pages that are brought in are not referenced.</a:t>
            </a:r>
          </a:p>
          <a:p>
            <a:pPr lvl="1">
              <a:buFont typeface="Arial" pitchFamily="34" charset="0"/>
              <a:buChar char="•"/>
            </a:pPr>
            <a:endParaRPr lang="en-NZ" dirty="0"/>
          </a:p>
          <a:p>
            <a:r>
              <a:rPr lang="en-NZ" dirty="0"/>
              <a:t>The </a:t>
            </a:r>
            <a:r>
              <a:rPr lang="en-NZ" dirty="0" err="1"/>
              <a:t>prepaging</a:t>
            </a:r>
            <a:r>
              <a:rPr lang="en-NZ" dirty="0"/>
              <a:t> policy could be employed either when a process first starts up, in which case the programmer would somehow have to designate desired pages, or every time a page fault occurs. </a:t>
            </a:r>
          </a:p>
          <a:p>
            <a:pPr lvl="1"/>
            <a:r>
              <a:rPr lang="en-NZ" dirty="0"/>
              <a:t>The latter would seem preferable because it is invisible to the programmer. </a:t>
            </a:r>
          </a:p>
          <a:p>
            <a:pPr lvl="0"/>
            <a:endParaRPr lang="en-NZ" dirty="0"/>
          </a:p>
          <a:p>
            <a:pPr lvl="0"/>
            <a:r>
              <a:rPr lang="en-NZ" dirty="0"/>
              <a:t>However, the utility of </a:t>
            </a:r>
            <a:r>
              <a:rPr lang="en-NZ" dirty="0" err="1"/>
              <a:t>prepaging</a:t>
            </a:r>
            <a:r>
              <a:rPr lang="en-NZ" dirty="0"/>
              <a:t> has not been established.</a:t>
            </a:r>
          </a:p>
          <a:p>
            <a:pPr lvl="0"/>
            <a:endParaRPr lang="en-NZ" dirty="0"/>
          </a:p>
          <a:p>
            <a:r>
              <a:rPr lang="en-NZ" dirty="0" err="1"/>
              <a:t>Prepaging</a:t>
            </a:r>
            <a:r>
              <a:rPr lang="en-NZ" dirty="0"/>
              <a:t> should not be confused with swapping.</a:t>
            </a:r>
          </a:p>
          <a:p>
            <a:pPr lvl="1">
              <a:buFont typeface="Arial" pitchFamily="34" charset="0"/>
              <a:buChar char="•"/>
            </a:pPr>
            <a:r>
              <a:rPr lang="en-NZ" dirty="0"/>
              <a:t> When a process is swapped out of memory and put in a suspended state, all of its resident pages are moved out.</a:t>
            </a:r>
          </a:p>
          <a:p>
            <a:pPr lvl="1">
              <a:buFont typeface="Arial" pitchFamily="34" charset="0"/>
              <a:buChar char="•"/>
            </a:pPr>
            <a:r>
              <a:rPr lang="en-NZ" baseline="0" dirty="0"/>
              <a:t> </a:t>
            </a:r>
            <a:r>
              <a:rPr lang="en-NZ" dirty="0"/>
              <a:t>When the process is resumed, all of the pages that were previously in main memory are returned to main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781F4-099F-4112-9B1E-8A4E416391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310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58</a:t>
            </a:fld>
            <a:endParaRPr lang="en-US"/>
          </a:p>
        </p:txBody>
      </p:sp>
    </p:spTree>
    <p:extLst>
      <p:ext uri="{BB962C8B-B14F-4D97-AF65-F5344CB8AC3E}">
        <p14:creationId xmlns:p14="http://schemas.microsoft.com/office/powerpoint/2010/main" val="2849264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LRU policy does nearly as well as the optimal policy.</a:t>
            </a:r>
          </a:p>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59</a:t>
            </a:fld>
            <a:endParaRPr lang="en-US"/>
          </a:p>
        </p:txBody>
      </p:sp>
    </p:spTree>
    <p:extLst>
      <p:ext uri="{BB962C8B-B14F-4D97-AF65-F5344CB8AC3E}">
        <p14:creationId xmlns:p14="http://schemas.microsoft.com/office/powerpoint/2010/main" val="1170464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69DDF-9AEA-4AC1-8F50-E6FAE348A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377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This policy is impossible to implement, because it would require the operating system to have perfect knowledge of future events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69DDF-9AEA-4AC1-8F50-E6FAE348A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106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69DDF-9AEA-4AC1-8F50-E6FAE348A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454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69DDF-9AEA-4AC1-8F50-E6FAE348A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491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https://www.youtube.com/watch?v=WNLVnss_3xg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69DDF-9AEA-4AC1-8F50-E6FAE348A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45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Assume that the process image occupies a contiguous region of main memory. </a:t>
            </a:r>
          </a:p>
          <a:p>
            <a:endParaRPr lang="en-NZ" dirty="0"/>
          </a:p>
          <a:p>
            <a:r>
              <a:rPr lang="en-NZ" dirty="0"/>
              <a:t>The OS needs to know the location of:</a:t>
            </a:r>
          </a:p>
          <a:p>
            <a:pPr lvl="1">
              <a:buFont typeface="Arial" pitchFamily="34" charset="0"/>
              <a:buChar char="•"/>
            </a:pPr>
            <a:r>
              <a:rPr lang="en-NZ" baseline="0" dirty="0"/>
              <a:t>  </a:t>
            </a:r>
            <a:r>
              <a:rPr lang="en-NZ" dirty="0"/>
              <a:t>process control information </a:t>
            </a:r>
          </a:p>
          <a:p>
            <a:pPr lvl="1">
              <a:buFont typeface="Arial" pitchFamily="34" charset="0"/>
              <a:buChar char="•"/>
            </a:pPr>
            <a:r>
              <a:rPr lang="en-NZ" dirty="0"/>
              <a:t>  the execution stack, </a:t>
            </a:r>
          </a:p>
          <a:p>
            <a:pPr lvl="1">
              <a:buFont typeface="Arial" pitchFamily="34" charset="0"/>
              <a:buChar char="•"/>
            </a:pPr>
            <a:r>
              <a:rPr lang="en-NZ" dirty="0"/>
              <a:t>  the entry point to begin execution of the program for this process. </a:t>
            </a:r>
          </a:p>
          <a:p>
            <a:pPr lvl="0">
              <a:buFont typeface="Arial" pitchFamily="34" charset="0"/>
              <a:buNone/>
            </a:pPr>
            <a:endParaRPr lang="en-NZ" dirty="0"/>
          </a:p>
          <a:p>
            <a:pPr marL="171450" lvl="0" indent="-171450">
              <a:buFont typeface="Wingdings" panose="05000000000000000000" pitchFamily="2" charset="2"/>
              <a:buChar char="Ø"/>
            </a:pPr>
            <a:r>
              <a:rPr lang="en-NZ" dirty="0"/>
              <a:t>OS manages memory and is responsible for </a:t>
            </a:r>
            <a:r>
              <a:rPr lang="en-NZ" b="1" dirty="0"/>
              <a:t>bringing this process into main memory</a:t>
            </a:r>
            <a:r>
              <a:rPr lang="en-NZ" dirty="0"/>
              <a:t>. </a:t>
            </a:r>
          </a:p>
          <a:p>
            <a:pPr marL="171450" lvl="0" indent="-171450">
              <a:buFont typeface="Wingdings" panose="05000000000000000000" pitchFamily="2" charset="2"/>
              <a:buChar char="Ø"/>
            </a:pPr>
            <a:r>
              <a:rPr lang="en-NZ" dirty="0"/>
              <a:t>The processor must deal with memory references within the program. </a:t>
            </a:r>
          </a:p>
          <a:p>
            <a:pPr marL="171450" lvl="0" indent="-171450">
              <a:buFont typeface="Wingdings" panose="05000000000000000000" pitchFamily="2" charset="2"/>
              <a:buChar char="Ø"/>
            </a:pPr>
            <a:r>
              <a:rPr lang="en-NZ" dirty="0"/>
              <a:t>Data reference instructions contain the address of the byte or word of data referenced. </a:t>
            </a:r>
          </a:p>
          <a:p>
            <a:pPr marL="171450" lvl="0" indent="-171450">
              <a:buFont typeface="Wingdings" panose="05000000000000000000" pitchFamily="2" charset="2"/>
              <a:buChar char="Ø"/>
            </a:pPr>
            <a:r>
              <a:rPr lang="en-NZ" dirty="0"/>
              <a:t>OS must be able to translate the memory references found in the code of the program into actual physical memory addresses, reflecting the current location of the program in main memory.</a:t>
            </a:r>
            <a:endParaRPr lang="en-US" dirty="0"/>
          </a:p>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12</a:t>
            </a:fld>
            <a:endParaRPr lang="en-US"/>
          </a:p>
        </p:txBody>
      </p:sp>
    </p:spTree>
    <p:extLst>
      <p:ext uri="{BB962C8B-B14F-4D97-AF65-F5344CB8AC3E}">
        <p14:creationId xmlns:p14="http://schemas.microsoft.com/office/powerpoint/2010/main" val="3717506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Figure shows the results of an experiment reported in, which compares the four algorithms that we have been discussing; </a:t>
            </a:r>
          </a:p>
          <a:p>
            <a:endParaRPr lang="en-NZ" dirty="0"/>
          </a:p>
          <a:p>
            <a:r>
              <a:rPr lang="en-NZ" dirty="0"/>
              <a:t>It is assumed that the number of page frames assigned to a process is fixed.</a:t>
            </a:r>
          </a:p>
          <a:p>
            <a:endParaRPr lang="en-NZ" dirty="0"/>
          </a:p>
          <a:p>
            <a:r>
              <a:rPr lang="en-NZ" dirty="0"/>
              <a:t>Ran the experiment with frame allocations of 6, 8, 10, 12, and 14 frames.</a:t>
            </a:r>
          </a:p>
          <a:p>
            <a:endParaRPr lang="en-NZ" dirty="0"/>
          </a:p>
          <a:p>
            <a:r>
              <a:rPr lang="en-NZ" dirty="0"/>
              <a:t>The differences among the four policies are most striking at small allocations, with FIFO being over a factor of 2 worse than optimal.</a:t>
            </a:r>
          </a:p>
          <a:p>
            <a:endParaRPr lang="en-NZ"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i="1"/>
              <a:t>TRANSLATION LOOKASIDE BUFFER </a:t>
            </a:r>
            <a:r>
              <a:rPr lang="en-US" altLang="en-US" i="1"/>
              <a:t>In principle, every virtual memory reference</a:t>
            </a:r>
          </a:p>
          <a:p>
            <a:r>
              <a:rPr lang="en-US" altLang="en-US"/>
              <a:t>can cause two physical memory accesses: one to fetch the appropriate page table</a:t>
            </a:r>
          </a:p>
          <a:p>
            <a:r>
              <a:rPr lang="en-US" altLang="en-US"/>
              <a:t>entry and one to fetch the desired data. Thus, a straightforward virtual memory</a:t>
            </a:r>
          </a:p>
          <a:p>
            <a:r>
              <a:rPr lang="en-US" altLang="en-US"/>
              <a:t>scheme would have the effect of doubling the memory access time. To overcome</a:t>
            </a:r>
          </a:p>
          <a:p>
            <a:r>
              <a:rPr lang="en-US" altLang="en-US"/>
              <a:t>this problem, most virtual memory schemes make use of a special high-speed cache</a:t>
            </a:r>
          </a:p>
          <a:p>
            <a:r>
              <a:rPr lang="en-US" altLang="en-US"/>
              <a:t>for page table entries, usually called a </a:t>
            </a:r>
            <a:r>
              <a:rPr lang="en-US" altLang="en-US" b="1"/>
              <a:t>translation lookaside buffer (TLB) . This</a:t>
            </a:r>
          </a:p>
          <a:p>
            <a:r>
              <a:rPr lang="en-US" altLang="en-US"/>
              <a:t>cache functions in the same way as a memory cache (see Chapter 1 ) and contains</a:t>
            </a:r>
          </a:p>
          <a:p>
            <a:r>
              <a:rPr lang="en-US" altLang="en-US"/>
              <a:t>those page table entries that have been most recently used.</a:t>
            </a:r>
          </a:p>
        </p:txBody>
      </p:sp>
      <p:sp>
        <p:nvSpPr>
          <p:cNvPr id="4" name="Slide Number Placeholder 3"/>
          <p:cNvSpPr>
            <a:spLocks noGrp="1"/>
          </p:cNvSpPr>
          <p:nvPr>
            <p:ph type="sldNum" sz="quarter" idx="5"/>
          </p:nvPr>
        </p:nvSpPr>
        <p:spPr/>
        <p:txBody>
          <a:bodyPr/>
          <a:lstStyle/>
          <a:p>
            <a:pPr>
              <a:defRPr/>
            </a:pPr>
            <a:fld id="{DD4ECD07-C3C9-407E-A643-D31A039819F3}" type="slidenum">
              <a:rPr lang="en-US" smtClean="0"/>
              <a:pPr>
                <a:defRPr/>
              </a:pPr>
              <a:t>67</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organization of the resulting paging hardware; Given a virtual address, the processor will first examine the TLB. If the desired page table entry is present</a:t>
            </a:r>
          </a:p>
          <a:p>
            <a:pPr algn="just"/>
            <a:r>
              <a:rPr lang="en-US" altLang="en-US" dirty="0"/>
              <a:t>( </a:t>
            </a:r>
            <a:r>
              <a:rPr lang="en-US" altLang="en-US" i="1" dirty="0"/>
              <a:t>TLB hit ), then the frame number is retrieved and the real address is formed. If the </a:t>
            </a:r>
            <a:r>
              <a:rPr lang="en-US" altLang="en-US" dirty="0"/>
              <a:t>desired page table entry is not found ( </a:t>
            </a:r>
            <a:r>
              <a:rPr lang="en-US" altLang="en-US" i="1" dirty="0"/>
              <a:t>TLB miss ), then the processor uses the page </a:t>
            </a:r>
            <a:r>
              <a:rPr lang="en-US" altLang="en-US" dirty="0"/>
              <a:t>number to index the process page table and examine the corresponding page table entry. </a:t>
            </a:r>
          </a:p>
          <a:p>
            <a:endParaRPr lang="en-US" altLang="en-US" dirty="0"/>
          </a:p>
          <a:p>
            <a:pPr algn="just"/>
            <a:r>
              <a:rPr lang="en-US" altLang="en-US" dirty="0"/>
              <a:t>If the “present bit” is set, then the page is in main memory, and the processor can retrieve the frame number from the page table entry to form the real address. The processor also updates the TLB to include this new page table entry. Finally, if the present bit is not set, then the desired page is not in main memory and a memory access fault, called a </a:t>
            </a:r>
            <a:r>
              <a:rPr lang="en-US" altLang="en-US" b="1" dirty="0"/>
              <a:t>page fault </a:t>
            </a:r>
            <a:r>
              <a:rPr lang="en-US" altLang="en-US" dirty="0"/>
              <a:t>, is issued. At this point, we leave the realm of hardware and invoke the operating system, which loads the needed page and updates the page table.</a:t>
            </a:r>
          </a:p>
        </p:txBody>
      </p:sp>
      <p:sp>
        <p:nvSpPr>
          <p:cNvPr id="4" name="Slide Number Placeholder 3"/>
          <p:cNvSpPr>
            <a:spLocks noGrp="1"/>
          </p:cNvSpPr>
          <p:nvPr>
            <p:ph type="sldNum" sz="quarter" idx="5"/>
          </p:nvPr>
        </p:nvSpPr>
        <p:spPr/>
        <p:txBody>
          <a:bodyPr/>
          <a:lstStyle/>
          <a:p>
            <a:pPr>
              <a:defRPr/>
            </a:pPr>
            <a:fld id="{280D8D8C-FB03-4DBF-A418-BCB766F518B7}" type="slidenum">
              <a:rPr lang="en-US" smtClean="0"/>
              <a:pPr>
                <a:defRPr/>
              </a:pPr>
              <a:t>68</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Flowchart shows the use of the TLB. The flowchart shows that if the desired page is not in main memory, a page fault interrupt causes the</a:t>
            </a:r>
          </a:p>
          <a:p>
            <a:r>
              <a:rPr lang="en-US" altLang="en-US" dirty="0"/>
              <a:t>page fault handling routine to be invoked. To keep the flowchart simple, the fact</a:t>
            </a:r>
          </a:p>
          <a:p>
            <a:r>
              <a:rPr lang="en-US" altLang="en-US" dirty="0"/>
              <a:t>that the operating system may dispatch another process while disk I/O is underway</a:t>
            </a:r>
          </a:p>
          <a:p>
            <a:r>
              <a:rPr lang="en-US" altLang="en-US" dirty="0"/>
              <a:t>is not shown. By the principle of locality, most virtual memory references will be to</a:t>
            </a:r>
          </a:p>
          <a:p>
            <a:r>
              <a:rPr lang="en-US" altLang="en-US" dirty="0"/>
              <a:t>locations in recently used pages. </a:t>
            </a:r>
          </a:p>
        </p:txBody>
      </p:sp>
      <p:sp>
        <p:nvSpPr>
          <p:cNvPr id="4" name="Slide Number Placeholder 3"/>
          <p:cNvSpPr>
            <a:spLocks noGrp="1"/>
          </p:cNvSpPr>
          <p:nvPr>
            <p:ph type="sldNum" sz="quarter" idx="5"/>
          </p:nvPr>
        </p:nvSpPr>
        <p:spPr/>
        <p:txBody>
          <a:bodyPr/>
          <a:lstStyle/>
          <a:p>
            <a:pPr>
              <a:defRPr/>
            </a:pPr>
            <a:fld id="{280D8D8C-FB03-4DBF-A418-BCB766F518B7}" type="slidenum">
              <a:rPr lang="en-US" smtClean="0"/>
              <a:pPr>
                <a:defRPr/>
              </a:pPr>
              <a:t>69</a:t>
            </a:fld>
            <a:endParaRPr lang="en-US" dirty="0"/>
          </a:p>
        </p:txBody>
      </p:sp>
    </p:spTree>
    <p:extLst>
      <p:ext uri="{BB962C8B-B14F-4D97-AF65-F5344CB8AC3E}">
        <p14:creationId xmlns:p14="http://schemas.microsoft.com/office/powerpoint/2010/main" val="200663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p:spPr>
        <p:txBody>
          <a:bodyPr/>
          <a:lstStyle/>
          <a:p>
            <a:endParaRPr lang="en-US" dirty="0"/>
          </a:p>
          <a:p>
            <a:r>
              <a:rPr lang="en-US" dirty="0"/>
              <a:t>All  memory references generated by a process must be checked at run time to ensure that they refer only to the memory space allocated to that process. </a:t>
            </a:r>
          </a:p>
          <a:p>
            <a:endParaRPr lang="en-US" dirty="0"/>
          </a:p>
          <a:p>
            <a:r>
              <a:rPr lang="en-US" dirty="0"/>
              <a:t>Mechanisms that support relocation also support the protection requirement.</a:t>
            </a:r>
          </a:p>
          <a:p>
            <a:pPr eaLnBrk="1" hangingPunct="1"/>
            <a:endParaRPr lang="en-US" dirty="0"/>
          </a:p>
        </p:txBody>
      </p:sp>
    </p:spTree>
    <p:extLst>
      <p:ext uri="{BB962C8B-B14F-4D97-AF65-F5344CB8AC3E}">
        <p14:creationId xmlns:p14="http://schemas.microsoft.com/office/powerpoint/2010/main" val="237418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p:spPr>
        <p:txBody>
          <a:bodyPr/>
          <a:lstStyle/>
          <a:p>
            <a:r>
              <a:rPr lang="en-US" dirty="0"/>
              <a:t>For example, multiple processes may use the same system file and it is natural to load one copy of the file in main memory and let it shared by those processes. </a:t>
            </a:r>
          </a:p>
        </p:txBody>
      </p:sp>
    </p:spTree>
    <p:extLst>
      <p:ext uri="{BB962C8B-B14F-4D97-AF65-F5344CB8AC3E}">
        <p14:creationId xmlns:p14="http://schemas.microsoft.com/office/powerpoint/2010/main" val="30828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p:spPr>
        <p:txBody>
          <a:bodyPr/>
          <a:lstStyle/>
          <a:p>
            <a:endParaRPr lang="en-US" dirty="0"/>
          </a:p>
          <a:p>
            <a:r>
              <a:rPr lang="en-US" dirty="0"/>
              <a:t>All  memory references generated by a process must be checked at run time to ensure that they refer only to the memory space allocated to that process. </a:t>
            </a:r>
          </a:p>
          <a:p>
            <a:endParaRPr lang="en-US" dirty="0"/>
          </a:p>
          <a:p>
            <a:r>
              <a:rPr lang="en-US" dirty="0"/>
              <a:t>Mechanisms that support relocation also support the protection requirement.</a:t>
            </a:r>
          </a:p>
          <a:p>
            <a:pPr eaLnBrk="1" hangingPunct="1"/>
            <a:endParaRPr lang="en-US" dirty="0"/>
          </a:p>
        </p:txBody>
      </p:sp>
    </p:spTree>
    <p:extLst>
      <p:ext uri="{BB962C8B-B14F-4D97-AF65-F5344CB8AC3E}">
        <p14:creationId xmlns:p14="http://schemas.microsoft.com/office/powerpoint/2010/main" val="1890023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3748052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3FED-A5C1-4A70-A495-760C2A43B6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2086B-BD09-44E1-A473-43355018F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3D3234-9184-4CC7-99F5-AD109EB6A6C9}"/>
              </a:ext>
            </a:extLst>
          </p:cNvPr>
          <p:cNvSpPr>
            <a:spLocks noGrp="1"/>
          </p:cNvSpPr>
          <p:nvPr>
            <p:ph type="dt" sz="half" idx="10"/>
          </p:nvPr>
        </p:nvSpPr>
        <p:spPr/>
        <p:txBody>
          <a:bodyPr/>
          <a:lstStyle/>
          <a:p>
            <a:fld id="{1C6365CC-19A0-4593-B386-2F93FEB3FBA0}" type="datetime2">
              <a:rPr lang="en-US" smtClean="0"/>
              <a:t>Monday, November 30, 2020</a:t>
            </a:fld>
            <a:endParaRPr lang="en-US" dirty="0"/>
          </a:p>
        </p:txBody>
      </p:sp>
      <p:sp>
        <p:nvSpPr>
          <p:cNvPr id="5" name="Footer Placeholder 4">
            <a:extLst>
              <a:ext uri="{FF2B5EF4-FFF2-40B4-BE49-F238E27FC236}">
                <a16:creationId xmlns:a16="http://schemas.microsoft.com/office/drawing/2014/main" id="{B6B28AE2-B450-41D6-A238-AC59309E0477}"/>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4CB4FF40-0231-4D97-A62A-BD7C0645DEA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32251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EEA1-450D-4F7D-99BB-C2DA5F0133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F7367D-BD51-49EC-92E7-D7559184E2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4DCA8-4900-45A5-9FB3-7402F98699A9}"/>
              </a:ext>
            </a:extLst>
          </p:cNvPr>
          <p:cNvSpPr>
            <a:spLocks noGrp="1"/>
          </p:cNvSpPr>
          <p:nvPr>
            <p:ph type="dt" sz="half" idx="10"/>
          </p:nvPr>
        </p:nvSpPr>
        <p:spPr/>
        <p:txBody>
          <a:bodyPr/>
          <a:lstStyle/>
          <a:p>
            <a:fld id="{6782BC2A-9A26-40C6-8087-514D4CA78D39}" type="datetime2">
              <a:rPr lang="en-US" smtClean="0"/>
              <a:t>Monday, November 30, 2020</a:t>
            </a:fld>
            <a:endParaRPr lang="en-US"/>
          </a:p>
        </p:txBody>
      </p:sp>
      <p:sp>
        <p:nvSpPr>
          <p:cNvPr id="5" name="Footer Placeholder 4">
            <a:extLst>
              <a:ext uri="{FF2B5EF4-FFF2-40B4-BE49-F238E27FC236}">
                <a16:creationId xmlns:a16="http://schemas.microsoft.com/office/drawing/2014/main" id="{4D34E93E-7871-4A8A-893F-CACB0FB25ED3}"/>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185C27F-6E13-4960-8E37-14364B44282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1988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5F13DE-955F-4E30-A055-AB2FED47B4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11F7CB-26C5-419E-8582-32D93F52E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89FD2-41D5-4572-AAD5-6F66BDB755AD}"/>
              </a:ext>
            </a:extLst>
          </p:cNvPr>
          <p:cNvSpPr>
            <a:spLocks noGrp="1"/>
          </p:cNvSpPr>
          <p:nvPr>
            <p:ph type="dt" sz="half" idx="10"/>
          </p:nvPr>
        </p:nvSpPr>
        <p:spPr/>
        <p:txBody>
          <a:bodyPr/>
          <a:lstStyle/>
          <a:p>
            <a:fld id="{7E77D2E8-5440-4EAD-B116-BA326AF8D858}" type="datetime2">
              <a:rPr lang="en-US" smtClean="0"/>
              <a:t>Monday, November 30, 2020</a:t>
            </a:fld>
            <a:endParaRPr lang="en-US"/>
          </a:p>
        </p:txBody>
      </p:sp>
      <p:sp>
        <p:nvSpPr>
          <p:cNvPr id="5" name="Footer Placeholder 4">
            <a:extLst>
              <a:ext uri="{FF2B5EF4-FFF2-40B4-BE49-F238E27FC236}">
                <a16:creationId xmlns:a16="http://schemas.microsoft.com/office/drawing/2014/main" id="{6E7000D2-E108-48BA-B0A8-AEEB6BA872A7}"/>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B8306CC-B4C6-46A9-A2A9-EF792CB43D8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51557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632D-F690-42EE-97FE-63C1D64A76D8}"/>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36946DA-0335-47D7-BE05-07FA586371EF}"/>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811B49E-2046-4076-97AB-BCDA89235119}"/>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5" name="Footer Placeholder 4">
            <a:extLst>
              <a:ext uri="{FF2B5EF4-FFF2-40B4-BE49-F238E27FC236}">
                <a16:creationId xmlns:a16="http://schemas.microsoft.com/office/drawing/2014/main" id="{96352481-BF11-48F9-8082-A9EDE639066D}"/>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6" name="Slide Number Placeholder 5">
            <a:extLst>
              <a:ext uri="{FF2B5EF4-FFF2-40B4-BE49-F238E27FC236}">
                <a16:creationId xmlns:a16="http://schemas.microsoft.com/office/drawing/2014/main" id="{F9D47628-8805-4D12-B3CF-083D685D9BB1}"/>
              </a:ext>
            </a:extLst>
          </p:cNvPr>
          <p:cNvSpPr>
            <a:spLocks noGrp="1"/>
          </p:cNvSpPr>
          <p:nvPr>
            <p:ph type="sldNum" sz="quarter" idx="12"/>
          </p:nvPr>
        </p:nvSpPr>
        <p:spPr/>
        <p:txBody>
          <a:bodyPr/>
          <a:lstStyle/>
          <a:p>
            <a:pPr>
              <a:defRPr/>
            </a:pPr>
            <a:fld id="{BCD27197-EB75-49DE-AEB0-E2FC263F517A}" type="slidenum">
              <a:rPr lang="en-US" smtClean="0"/>
              <a:pPr>
                <a:defRPr/>
              </a:pPr>
              <a:t>‹#›</a:t>
            </a:fld>
            <a:endParaRPr lang="en-US"/>
          </a:p>
        </p:txBody>
      </p:sp>
    </p:spTree>
    <p:extLst>
      <p:ext uri="{BB962C8B-B14F-4D97-AF65-F5344CB8AC3E}">
        <p14:creationId xmlns:p14="http://schemas.microsoft.com/office/powerpoint/2010/main" val="4012931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2156-2893-4587-9C88-5B9459C45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1673F-FEB8-4E16-92A9-CF90A4F8F4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5EDF0-8720-45BC-B843-3369BA6B2C81}"/>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5" name="Footer Placeholder 4">
            <a:extLst>
              <a:ext uri="{FF2B5EF4-FFF2-40B4-BE49-F238E27FC236}">
                <a16:creationId xmlns:a16="http://schemas.microsoft.com/office/drawing/2014/main" id="{949D40D2-B338-45A5-8472-3E563E373393}"/>
              </a:ext>
            </a:extLst>
          </p:cNvPr>
          <p:cNvSpPr>
            <a:spLocks noGrp="1"/>
          </p:cNvSpPr>
          <p:nvPr>
            <p:ph type="ftr" sz="quarter" idx="11"/>
          </p:nvPr>
        </p:nvSpPr>
        <p:spPr/>
        <p:txBody>
          <a:bodyPr/>
          <a:lstStyle/>
          <a:p>
            <a:pPr>
              <a:defRPr/>
            </a:pPr>
            <a:r>
              <a:rPr lang="en-IN"/>
              <a:t>Compiled by – Ms. Jyoti Malhotra (Reference : Systems Programming, D.M. Dhamdhere)</a:t>
            </a:r>
            <a:endParaRPr lang="en-IN" altLang="en-US"/>
          </a:p>
        </p:txBody>
      </p:sp>
      <p:sp>
        <p:nvSpPr>
          <p:cNvPr id="6" name="Slide Number Placeholder 5">
            <a:extLst>
              <a:ext uri="{FF2B5EF4-FFF2-40B4-BE49-F238E27FC236}">
                <a16:creationId xmlns:a16="http://schemas.microsoft.com/office/drawing/2014/main" id="{59EE448D-B28B-4621-98E3-F9F651D5FBC5}"/>
              </a:ext>
            </a:extLst>
          </p:cNvPr>
          <p:cNvSpPr>
            <a:spLocks noGrp="1"/>
          </p:cNvSpPr>
          <p:nvPr>
            <p:ph type="sldNum" sz="quarter" idx="12"/>
          </p:nvPr>
        </p:nvSpPr>
        <p:spPr/>
        <p:txBody>
          <a:bodyPr/>
          <a:lstStyle/>
          <a:p>
            <a:pPr>
              <a:defRPr/>
            </a:pPr>
            <a:fld id="{5DB835BD-4C98-41E0-AB7D-5557FB1FE40F}" type="slidenum">
              <a:rPr lang="en-IN" smtClean="0"/>
              <a:pPr>
                <a:defRPr/>
              </a:pPr>
              <a:t>‹#›</a:t>
            </a:fld>
            <a:endParaRPr lang="en-IN"/>
          </a:p>
        </p:txBody>
      </p:sp>
    </p:spTree>
    <p:extLst>
      <p:ext uri="{BB962C8B-B14F-4D97-AF65-F5344CB8AC3E}">
        <p14:creationId xmlns:p14="http://schemas.microsoft.com/office/powerpoint/2010/main" val="10570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8F84-0E04-4E9E-90EA-D7C952193B4E}"/>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73DF072-74C4-47EF-AB08-6230614E520C}"/>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0193BD-EBFC-4A86-838B-05B993BAD53E}"/>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5" name="Footer Placeholder 4">
            <a:extLst>
              <a:ext uri="{FF2B5EF4-FFF2-40B4-BE49-F238E27FC236}">
                <a16:creationId xmlns:a16="http://schemas.microsoft.com/office/drawing/2014/main" id="{06C4C5B9-9A36-4A28-AE35-BED5364D3732}"/>
              </a:ext>
            </a:extLst>
          </p:cNvPr>
          <p:cNvSpPr>
            <a:spLocks noGrp="1"/>
          </p:cNvSpPr>
          <p:nvPr>
            <p:ph type="ftr" sz="quarter" idx="11"/>
          </p:nvPr>
        </p:nvSpPr>
        <p:spPr/>
        <p:txBody>
          <a:bodyPr/>
          <a:lstStyle/>
          <a:p>
            <a:pPr>
              <a:defRPr/>
            </a:pPr>
            <a:r>
              <a:rPr lang="en-IN"/>
              <a:t>Compiled by – Ms. Jyoti Malhotra (Reference : Systems Programming, D.M. Dhamdhere)</a:t>
            </a:r>
            <a:endParaRPr lang="en-IN" altLang="en-US" dirty="0"/>
          </a:p>
        </p:txBody>
      </p:sp>
      <p:sp>
        <p:nvSpPr>
          <p:cNvPr id="6" name="Slide Number Placeholder 5">
            <a:extLst>
              <a:ext uri="{FF2B5EF4-FFF2-40B4-BE49-F238E27FC236}">
                <a16:creationId xmlns:a16="http://schemas.microsoft.com/office/drawing/2014/main" id="{747CDB0A-645E-456F-8536-7F8C018F8120}"/>
              </a:ext>
            </a:extLst>
          </p:cNvPr>
          <p:cNvSpPr>
            <a:spLocks noGrp="1"/>
          </p:cNvSpPr>
          <p:nvPr>
            <p:ph type="sldNum" sz="quarter" idx="12"/>
          </p:nvPr>
        </p:nvSpPr>
        <p:spPr/>
        <p:txBody>
          <a:bodyPr/>
          <a:lstStyle/>
          <a:p>
            <a:pPr>
              <a:defRPr/>
            </a:pPr>
            <a:fld id="{73867F3F-EAA4-412D-A608-CE0344EBC9B7}" type="slidenum">
              <a:rPr lang="en-IN" smtClean="0"/>
              <a:pPr>
                <a:defRPr/>
              </a:pPr>
              <a:t>‹#›</a:t>
            </a:fld>
            <a:endParaRPr lang="en-IN"/>
          </a:p>
        </p:txBody>
      </p:sp>
    </p:spTree>
    <p:extLst>
      <p:ext uri="{BB962C8B-B14F-4D97-AF65-F5344CB8AC3E}">
        <p14:creationId xmlns:p14="http://schemas.microsoft.com/office/powerpoint/2010/main" val="404536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1B03-CAAF-4283-8F68-087A6CE560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B4C588-38A1-442E-8033-22362AAA30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008F6-AB87-4427-9641-E15CBDC6BA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5E51C0-36DE-457D-8911-A5D22C7EA9CF}"/>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6" name="Footer Placeholder 5">
            <a:extLst>
              <a:ext uri="{FF2B5EF4-FFF2-40B4-BE49-F238E27FC236}">
                <a16:creationId xmlns:a16="http://schemas.microsoft.com/office/drawing/2014/main" id="{5A3C68F1-BD2E-47E6-B5BF-A3BB15FCF7BD}"/>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7" name="Slide Number Placeholder 6">
            <a:extLst>
              <a:ext uri="{FF2B5EF4-FFF2-40B4-BE49-F238E27FC236}">
                <a16:creationId xmlns:a16="http://schemas.microsoft.com/office/drawing/2014/main" id="{156505DA-3B80-404F-AA8E-24027FA174FE}"/>
              </a:ext>
            </a:extLst>
          </p:cNvPr>
          <p:cNvSpPr>
            <a:spLocks noGrp="1"/>
          </p:cNvSpPr>
          <p:nvPr>
            <p:ph type="sldNum" sz="quarter" idx="12"/>
          </p:nvPr>
        </p:nvSpPr>
        <p:spPr/>
        <p:txBody>
          <a:bodyPr/>
          <a:lstStyle/>
          <a:p>
            <a:pPr>
              <a:defRPr/>
            </a:pPr>
            <a:fld id="{FD060C19-904B-4ABA-9C81-544F7FC5A6F0}" type="slidenum">
              <a:rPr lang="en-IN" smtClean="0"/>
              <a:pPr>
                <a:defRPr/>
              </a:pPr>
              <a:t>‹#›</a:t>
            </a:fld>
            <a:endParaRPr lang="en-IN"/>
          </a:p>
        </p:txBody>
      </p:sp>
    </p:spTree>
    <p:extLst>
      <p:ext uri="{BB962C8B-B14F-4D97-AF65-F5344CB8AC3E}">
        <p14:creationId xmlns:p14="http://schemas.microsoft.com/office/powerpoint/2010/main" val="2508236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C39D-CBD2-45D6-BB0B-7A4C941B5CF6}"/>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E0D06D-6F3E-4F0C-A6BB-300F4AF56FED}"/>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9EC00F4-23F6-4E61-A977-3AD2A8CE7E50}"/>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E55D9C-EAEF-421B-A5C9-C9A00C75393C}"/>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2DF7216-A79A-4E2E-B2F4-42F65B56262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EDB5CE-F266-4D17-93E9-52C2B0418078}"/>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8" name="Footer Placeholder 7">
            <a:extLst>
              <a:ext uri="{FF2B5EF4-FFF2-40B4-BE49-F238E27FC236}">
                <a16:creationId xmlns:a16="http://schemas.microsoft.com/office/drawing/2014/main" id="{BB05FBB0-7302-40BB-B18B-479068018CC6}"/>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9" name="Slide Number Placeholder 8">
            <a:extLst>
              <a:ext uri="{FF2B5EF4-FFF2-40B4-BE49-F238E27FC236}">
                <a16:creationId xmlns:a16="http://schemas.microsoft.com/office/drawing/2014/main" id="{4CD6B72D-AC3E-4015-9BC6-463081437E94}"/>
              </a:ext>
            </a:extLst>
          </p:cNvPr>
          <p:cNvSpPr>
            <a:spLocks noGrp="1"/>
          </p:cNvSpPr>
          <p:nvPr>
            <p:ph type="sldNum" sz="quarter" idx="12"/>
          </p:nvPr>
        </p:nvSpPr>
        <p:spPr/>
        <p:txBody>
          <a:bodyPr/>
          <a:lstStyle/>
          <a:p>
            <a:pPr>
              <a:defRPr/>
            </a:pPr>
            <a:fld id="{C21008B3-6DF6-4929-9E9E-C15852B867F6}" type="slidenum">
              <a:rPr lang="en-IN" smtClean="0"/>
              <a:pPr>
                <a:defRPr/>
              </a:pPr>
              <a:t>‹#›</a:t>
            </a:fld>
            <a:endParaRPr lang="en-IN"/>
          </a:p>
        </p:txBody>
      </p:sp>
    </p:spTree>
    <p:extLst>
      <p:ext uri="{BB962C8B-B14F-4D97-AF65-F5344CB8AC3E}">
        <p14:creationId xmlns:p14="http://schemas.microsoft.com/office/powerpoint/2010/main" val="71477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41C1-473C-45E0-97CF-45DE836ED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1FC9E2-B241-4207-B3BC-1D4066143A33}"/>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4" name="Footer Placeholder 3">
            <a:extLst>
              <a:ext uri="{FF2B5EF4-FFF2-40B4-BE49-F238E27FC236}">
                <a16:creationId xmlns:a16="http://schemas.microsoft.com/office/drawing/2014/main" id="{E6718729-42D4-46AE-B30E-6E1968741EBD}"/>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5" name="Slide Number Placeholder 4">
            <a:extLst>
              <a:ext uri="{FF2B5EF4-FFF2-40B4-BE49-F238E27FC236}">
                <a16:creationId xmlns:a16="http://schemas.microsoft.com/office/drawing/2014/main" id="{8DCD6CF1-9B1E-4D3A-881A-4D2751652BA8}"/>
              </a:ext>
            </a:extLst>
          </p:cNvPr>
          <p:cNvSpPr>
            <a:spLocks noGrp="1"/>
          </p:cNvSpPr>
          <p:nvPr>
            <p:ph type="sldNum" sz="quarter" idx="12"/>
          </p:nvPr>
        </p:nvSpPr>
        <p:spPr/>
        <p:txBody>
          <a:bodyPr/>
          <a:lstStyle/>
          <a:p>
            <a:pPr>
              <a:defRPr/>
            </a:pPr>
            <a:fld id="{0F8EDAF7-9A3D-45E8-BC07-22F7F8CC5646}" type="slidenum">
              <a:rPr lang="en-IN" smtClean="0"/>
              <a:pPr>
                <a:defRPr/>
              </a:pPr>
              <a:t>‹#›</a:t>
            </a:fld>
            <a:endParaRPr lang="en-IN"/>
          </a:p>
        </p:txBody>
      </p:sp>
    </p:spTree>
    <p:extLst>
      <p:ext uri="{BB962C8B-B14F-4D97-AF65-F5344CB8AC3E}">
        <p14:creationId xmlns:p14="http://schemas.microsoft.com/office/powerpoint/2010/main" val="1745289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F9F0F3-173A-43BA-9357-304AE1745715}"/>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3" name="Footer Placeholder 2">
            <a:extLst>
              <a:ext uri="{FF2B5EF4-FFF2-40B4-BE49-F238E27FC236}">
                <a16:creationId xmlns:a16="http://schemas.microsoft.com/office/drawing/2014/main" id="{5BE150DA-20C4-4EC0-9C54-206F7C392573}"/>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4" name="Slide Number Placeholder 3">
            <a:extLst>
              <a:ext uri="{FF2B5EF4-FFF2-40B4-BE49-F238E27FC236}">
                <a16:creationId xmlns:a16="http://schemas.microsoft.com/office/drawing/2014/main" id="{EE777E68-B41C-48A7-B829-CB9CE918D611}"/>
              </a:ext>
            </a:extLst>
          </p:cNvPr>
          <p:cNvSpPr>
            <a:spLocks noGrp="1"/>
          </p:cNvSpPr>
          <p:nvPr>
            <p:ph type="sldNum" sz="quarter" idx="12"/>
          </p:nvPr>
        </p:nvSpPr>
        <p:spPr/>
        <p:txBody>
          <a:bodyPr/>
          <a:lstStyle/>
          <a:p>
            <a:pPr>
              <a:defRPr/>
            </a:pPr>
            <a:fld id="{6F2835D2-1028-42B6-B524-B656A5E9B0E6}" type="slidenum">
              <a:rPr lang="en-IN" smtClean="0"/>
              <a:pPr>
                <a:defRPr/>
              </a:pPr>
              <a:t>‹#›</a:t>
            </a:fld>
            <a:endParaRPr lang="en-IN"/>
          </a:p>
        </p:txBody>
      </p:sp>
    </p:spTree>
    <p:extLst>
      <p:ext uri="{BB962C8B-B14F-4D97-AF65-F5344CB8AC3E}">
        <p14:creationId xmlns:p14="http://schemas.microsoft.com/office/powerpoint/2010/main" val="24279796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8D49-EE39-43EC-AC98-864B14878EEA}"/>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C48B7B5-25BB-46CF-981E-7A132AC749C3}"/>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95CEF-26E9-404E-87A2-8D050FEF32A7}"/>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0CA245B-C9A9-418C-8252-3D2A92AE4B7A}"/>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6" name="Footer Placeholder 5">
            <a:extLst>
              <a:ext uri="{FF2B5EF4-FFF2-40B4-BE49-F238E27FC236}">
                <a16:creationId xmlns:a16="http://schemas.microsoft.com/office/drawing/2014/main" id="{B0B4FF32-3C61-44DC-B013-8526BCDD6C06}"/>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7" name="Slide Number Placeholder 6">
            <a:extLst>
              <a:ext uri="{FF2B5EF4-FFF2-40B4-BE49-F238E27FC236}">
                <a16:creationId xmlns:a16="http://schemas.microsoft.com/office/drawing/2014/main" id="{57C6BF1B-C617-49F5-8E7B-EAB18F5D94CE}"/>
              </a:ext>
            </a:extLst>
          </p:cNvPr>
          <p:cNvSpPr>
            <a:spLocks noGrp="1"/>
          </p:cNvSpPr>
          <p:nvPr>
            <p:ph type="sldNum" sz="quarter" idx="12"/>
          </p:nvPr>
        </p:nvSpPr>
        <p:spPr/>
        <p:txBody>
          <a:bodyPr/>
          <a:lstStyle/>
          <a:p>
            <a:pPr>
              <a:defRPr/>
            </a:pPr>
            <a:fld id="{367CF261-BC0E-4A7A-8107-4C6B19876705}" type="slidenum">
              <a:rPr lang="en-IN" smtClean="0"/>
              <a:pPr>
                <a:defRPr/>
              </a:pPr>
              <a:t>‹#›</a:t>
            </a:fld>
            <a:endParaRPr lang="en-IN"/>
          </a:p>
        </p:txBody>
      </p:sp>
    </p:spTree>
    <p:extLst>
      <p:ext uri="{BB962C8B-B14F-4D97-AF65-F5344CB8AC3E}">
        <p14:creationId xmlns:p14="http://schemas.microsoft.com/office/powerpoint/2010/main" val="29286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D85D-A0FD-46FB-9319-5CE2D901DA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FE6213-7B05-49E2-9887-81F6EAFBE4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340FA-EF5B-4445-B53F-23057358D365}"/>
              </a:ext>
            </a:extLst>
          </p:cNvPr>
          <p:cNvSpPr>
            <a:spLocks noGrp="1"/>
          </p:cNvSpPr>
          <p:nvPr>
            <p:ph type="dt" sz="half" idx="10"/>
          </p:nvPr>
        </p:nvSpPr>
        <p:spPr/>
        <p:txBody>
          <a:bodyPr/>
          <a:lstStyle/>
          <a:p>
            <a:fld id="{8C95A943-244F-4937-9F65-E4E4817B907B}" type="datetime2">
              <a:rPr lang="en-US" smtClean="0"/>
              <a:t>Monday, November 30, 2020</a:t>
            </a:fld>
            <a:endParaRPr lang="en-US"/>
          </a:p>
        </p:txBody>
      </p:sp>
      <p:sp>
        <p:nvSpPr>
          <p:cNvPr id="5" name="Footer Placeholder 4">
            <a:extLst>
              <a:ext uri="{FF2B5EF4-FFF2-40B4-BE49-F238E27FC236}">
                <a16:creationId xmlns:a16="http://schemas.microsoft.com/office/drawing/2014/main" id="{82D2D472-5AB4-4205-9AC6-48ADA739C07F}"/>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020EF91-CE08-43AA-B74B-B66569416A17}"/>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05942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9D43-3E08-4394-BB01-521120A2341B}"/>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C486225-FDB1-4BB7-ABC5-E5FF6D76BD40}"/>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DC7B841-B453-4D16-B326-027FFE50696B}"/>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D90C402-AADF-422C-ACD4-091FA50B04BB}"/>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6" name="Footer Placeholder 5">
            <a:extLst>
              <a:ext uri="{FF2B5EF4-FFF2-40B4-BE49-F238E27FC236}">
                <a16:creationId xmlns:a16="http://schemas.microsoft.com/office/drawing/2014/main" id="{630069E8-FF25-45F6-A8EE-49176F4E9BFE}"/>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7" name="Slide Number Placeholder 6">
            <a:extLst>
              <a:ext uri="{FF2B5EF4-FFF2-40B4-BE49-F238E27FC236}">
                <a16:creationId xmlns:a16="http://schemas.microsoft.com/office/drawing/2014/main" id="{D1BD1BE3-696A-4482-A20A-7287F4E9BBD8}"/>
              </a:ext>
            </a:extLst>
          </p:cNvPr>
          <p:cNvSpPr>
            <a:spLocks noGrp="1"/>
          </p:cNvSpPr>
          <p:nvPr>
            <p:ph type="sldNum" sz="quarter" idx="12"/>
          </p:nvPr>
        </p:nvSpPr>
        <p:spPr/>
        <p:txBody>
          <a:bodyPr/>
          <a:lstStyle/>
          <a:p>
            <a:pPr>
              <a:defRPr/>
            </a:pPr>
            <a:fld id="{7260C03B-4D85-4BF7-B767-5130AA79CD8C}" type="slidenum">
              <a:rPr lang="en-IN" smtClean="0"/>
              <a:pPr>
                <a:defRPr/>
              </a:pPr>
              <a:t>‹#›</a:t>
            </a:fld>
            <a:endParaRPr lang="en-IN"/>
          </a:p>
        </p:txBody>
      </p:sp>
    </p:spTree>
    <p:extLst>
      <p:ext uri="{BB962C8B-B14F-4D97-AF65-F5344CB8AC3E}">
        <p14:creationId xmlns:p14="http://schemas.microsoft.com/office/powerpoint/2010/main" val="3900612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723C-D0A9-4822-9E91-F08A3090E0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9353A8-B79F-497D-AD7F-6A017E51A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67344-208C-43BD-973C-F7246462EC0A}"/>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5" name="Footer Placeholder 4">
            <a:extLst>
              <a:ext uri="{FF2B5EF4-FFF2-40B4-BE49-F238E27FC236}">
                <a16:creationId xmlns:a16="http://schemas.microsoft.com/office/drawing/2014/main" id="{913935B6-4A43-473E-B17C-D1A08B79C3A4}"/>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6" name="Slide Number Placeholder 5">
            <a:extLst>
              <a:ext uri="{FF2B5EF4-FFF2-40B4-BE49-F238E27FC236}">
                <a16:creationId xmlns:a16="http://schemas.microsoft.com/office/drawing/2014/main" id="{99C08D11-DB27-45C8-B637-1525B5852866}"/>
              </a:ext>
            </a:extLst>
          </p:cNvPr>
          <p:cNvSpPr>
            <a:spLocks noGrp="1"/>
          </p:cNvSpPr>
          <p:nvPr>
            <p:ph type="sldNum" sz="quarter" idx="12"/>
          </p:nvPr>
        </p:nvSpPr>
        <p:spPr/>
        <p:txBody>
          <a:bodyPr/>
          <a:lstStyle/>
          <a:p>
            <a:pPr>
              <a:defRPr/>
            </a:pPr>
            <a:fld id="{3D81DD8C-AD4D-49F5-B89A-13C1E0C8962D}" type="slidenum">
              <a:rPr lang="en-IN" smtClean="0"/>
              <a:pPr>
                <a:defRPr/>
              </a:pPr>
              <a:t>‹#›</a:t>
            </a:fld>
            <a:endParaRPr lang="en-IN"/>
          </a:p>
        </p:txBody>
      </p:sp>
    </p:spTree>
    <p:extLst>
      <p:ext uri="{BB962C8B-B14F-4D97-AF65-F5344CB8AC3E}">
        <p14:creationId xmlns:p14="http://schemas.microsoft.com/office/powerpoint/2010/main" val="3091276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4806E6-B7FE-4B12-86AA-9BB83577D7B9}"/>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1419F-27BF-4A51-B866-5D144A30FA8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7E096-8B93-4A2F-A8E6-4AF522D20247}"/>
              </a:ext>
            </a:extLst>
          </p:cNvPr>
          <p:cNvSpPr>
            <a:spLocks noGrp="1"/>
          </p:cNvSpPr>
          <p:nvPr>
            <p:ph type="dt" sz="half" idx="10"/>
          </p:nvPr>
        </p:nvSpPr>
        <p:spPr/>
        <p:txBody>
          <a:bodyPr/>
          <a:lstStyle/>
          <a:p>
            <a:fld id="{EE7DB45E-011E-4CAF-BB8B-582884AB2641}" type="datetimeFigureOut">
              <a:rPr lang="en-US" smtClean="0"/>
              <a:pPr/>
              <a:t>30/11/2020</a:t>
            </a:fld>
            <a:endParaRPr lang="en-US"/>
          </a:p>
        </p:txBody>
      </p:sp>
      <p:sp>
        <p:nvSpPr>
          <p:cNvPr id="5" name="Footer Placeholder 4">
            <a:extLst>
              <a:ext uri="{FF2B5EF4-FFF2-40B4-BE49-F238E27FC236}">
                <a16:creationId xmlns:a16="http://schemas.microsoft.com/office/drawing/2014/main" id="{A758712E-9C48-4EE7-A16A-C150E14BB6B8}"/>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6" name="Slide Number Placeholder 5">
            <a:extLst>
              <a:ext uri="{FF2B5EF4-FFF2-40B4-BE49-F238E27FC236}">
                <a16:creationId xmlns:a16="http://schemas.microsoft.com/office/drawing/2014/main" id="{1081F828-BD0B-40AA-B197-89349DA7623A}"/>
              </a:ext>
            </a:extLst>
          </p:cNvPr>
          <p:cNvSpPr>
            <a:spLocks noGrp="1"/>
          </p:cNvSpPr>
          <p:nvPr>
            <p:ph type="sldNum" sz="quarter" idx="12"/>
          </p:nvPr>
        </p:nvSpPr>
        <p:spPr/>
        <p:txBody>
          <a:bodyPr/>
          <a:lstStyle/>
          <a:p>
            <a:pPr>
              <a:defRPr/>
            </a:pPr>
            <a:fld id="{AEAFEA97-F5F6-448F-87A7-DDCAF3CFA029}" type="slidenum">
              <a:rPr lang="en-IN" smtClean="0"/>
              <a:pPr>
                <a:defRPr/>
              </a:pPr>
              <a:t>‹#›</a:t>
            </a:fld>
            <a:endParaRPr lang="en-IN"/>
          </a:p>
        </p:txBody>
      </p:sp>
    </p:spTree>
    <p:extLst>
      <p:ext uri="{BB962C8B-B14F-4D97-AF65-F5344CB8AC3E}">
        <p14:creationId xmlns:p14="http://schemas.microsoft.com/office/powerpoint/2010/main" val="2239695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768E-C0F2-4D2A-801C-08F9D09B5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01EC41-86C2-424F-8B7A-4B638C5C74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09812D-17C7-436B-AA96-024B35E986DF}"/>
              </a:ext>
            </a:extLst>
          </p:cNvPr>
          <p:cNvSpPr>
            <a:spLocks noGrp="1"/>
          </p:cNvSpPr>
          <p:nvPr>
            <p:ph type="dt" sz="half" idx="10"/>
          </p:nvPr>
        </p:nvSpPr>
        <p:spPr/>
        <p:txBody>
          <a:bodyPr/>
          <a:lstStyle/>
          <a:p>
            <a:fld id="{D74D40A2-A048-4D0E-9CD2-A5C42D4AD20B}" type="datetime2">
              <a:rPr lang="en-US" smtClean="0"/>
              <a:t>Monday, November 30, 2020</a:t>
            </a:fld>
            <a:endParaRPr lang="en-US"/>
          </a:p>
        </p:txBody>
      </p:sp>
      <p:sp>
        <p:nvSpPr>
          <p:cNvPr id="5" name="Footer Placeholder 4">
            <a:extLst>
              <a:ext uri="{FF2B5EF4-FFF2-40B4-BE49-F238E27FC236}">
                <a16:creationId xmlns:a16="http://schemas.microsoft.com/office/drawing/2014/main" id="{3A80DDD6-D85E-4F41-9E1F-82F978E48A5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5CE520E7-0CE2-4767-8536-9F0AF3DE165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735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0492-196D-4EF5-8C36-72F2EA2CB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57BE9-2D8A-47F6-B8F6-32B9B263E0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A6B623-7270-49E0-ABB9-4B822378B2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49CD03-8062-4EEB-9A30-99ED9046E2F5}"/>
              </a:ext>
            </a:extLst>
          </p:cNvPr>
          <p:cNvSpPr>
            <a:spLocks noGrp="1"/>
          </p:cNvSpPr>
          <p:nvPr>
            <p:ph type="dt" sz="half" idx="10"/>
          </p:nvPr>
        </p:nvSpPr>
        <p:spPr/>
        <p:txBody>
          <a:bodyPr/>
          <a:lstStyle/>
          <a:p>
            <a:fld id="{E6367675-1FC2-431E-BF0D-469EB144B7B0}" type="datetime2">
              <a:rPr lang="en-US" smtClean="0"/>
              <a:t>Monday, November 30, 2020</a:t>
            </a:fld>
            <a:endParaRPr lang="en-US"/>
          </a:p>
        </p:txBody>
      </p:sp>
      <p:sp>
        <p:nvSpPr>
          <p:cNvPr id="6" name="Footer Placeholder 5">
            <a:extLst>
              <a:ext uri="{FF2B5EF4-FFF2-40B4-BE49-F238E27FC236}">
                <a16:creationId xmlns:a16="http://schemas.microsoft.com/office/drawing/2014/main" id="{056416DE-016F-4A12-A720-14EB05CEFA1A}"/>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F32A2A1D-7ADF-4B66-8BF9-D3025853CA6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28806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C7D7-9C1D-4169-8E6A-BAB352D758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1424A4-AD67-4BDF-9543-16DF85F4E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034905-D2C9-44BD-B78E-F16D8927E5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69F2A2-60B0-433B-BA35-F8B566DBE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15779A-32D5-430E-8E6E-6C38907CCF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82B142-CECF-4F70-B813-61B11CE2783A}"/>
              </a:ext>
            </a:extLst>
          </p:cNvPr>
          <p:cNvSpPr>
            <a:spLocks noGrp="1"/>
          </p:cNvSpPr>
          <p:nvPr>
            <p:ph type="dt" sz="half" idx="10"/>
          </p:nvPr>
        </p:nvSpPr>
        <p:spPr/>
        <p:txBody>
          <a:bodyPr/>
          <a:lstStyle/>
          <a:p>
            <a:fld id="{EB2FBDFE-25D0-4B00-8EDB-8C9DCC05587E}" type="datetime2">
              <a:rPr lang="en-US" smtClean="0"/>
              <a:t>Monday, November 30, 2020</a:t>
            </a:fld>
            <a:endParaRPr lang="en-US"/>
          </a:p>
        </p:txBody>
      </p:sp>
      <p:sp>
        <p:nvSpPr>
          <p:cNvPr id="8" name="Footer Placeholder 7">
            <a:extLst>
              <a:ext uri="{FF2B5EF4-FFF2-40B4-BE49-F238E27FC236}">
                <a16:creationId xmlns:a16="http://schemas.microsoft.com/office/drawing/2014/main" id="{41FAA853-A79F-4856-89B9-20A979F256C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FAA46F3A-4367-4819-B0F3-7F72D017F42F}"/>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87082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8365-FDB7-43D5-95F7-4D7ADEC408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C97C19-F18A-4303-8CD1-651006F70ED4}"/>
              </a:ext>
            </a:extLst>
          </p:cNvPr>
          <p:cNvSpPr>
            <a:spLocks noGrp="1"/>
          </p:cNvSpPr>
          <p:nvPr>
            <p:ph type="dt" sz="half" idx="10"/>
          </p:nvPr>
        </p:nvSpPr>
        <p:spPr/>
        <p:txBody>
          <a:bodyPr/>
          <a:lstStyle/>
          <a:p>
            <a:fld id="{DA80C429-8E60-430D-9BCF-BA5461B23390}" type="datetime2">
              <a:rPr lang="en-US" smtClean="0"/>
              <a:t>Monday, November 30, 2020</a:t>
            </a:fld>
            <a:endParaRPr lang="en-US"/>
          </a:p>
        </p:txBody>
      </p:sp>
      <p:sp>
        <p:nvSpPr>
          <p:cNvPr id="4" name="Footer Placeholder 3">
            <a:extLst>
              <a:ext uri="{FF2B5EF4-FFF2-40B4-BE49-F238E27FC236}">
                <a16:creationId xmlns:a16="http://schemas.microsoft.com/office/drawing/2014/main" id="{7281D445-30EF-4AC4-AA5A-F0F15C6B6369}"/>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BDF7DCE8-A95C-4731-A7F0-01878041971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8900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74751A-C1EB-4815-9151-AF2BC2A40098}"/>
              </a:ext>
            </a:extLst>
          </p:cNvPr>
          <p:cNvSpPr>
            <a:spLocks noGrp="1"/>
          </p:cNvSpPr>
          <p:nvPr>
            <p:ph type="dt" sz="half" idx="10"/>
          </p:nvPr>
        </p:nvSpPr>
        <p:spPr/>
        <p:txBody>
          <a:bodyPr/>
          <a:lstStyle/>
          <a:p>
            <a:fld id="{8A4D9D7E-9485-4A98-89F5-D99E8E124F19}" type="datetime2">
              <a:rPr lang="en-US" smtClean="0"/>
              <a:t>Monday, November 30, 2020</a:t>
            </a:fld>
            <a:endParaRPr lang="en-US"/>
          </a:p>
        </p:txBody>
      </p:sp>
      <p:sp>
        <p:nvSpPr>
          <p:cNvPr id="3" name="Footer Placeholder 2">
            <a:extLst>
              <a:ext uri="{FF2B5EF4-FFF2-40B4-BE49-F238E27FC236}">
                <a16:creationId xmlns:a16="http://schemas.microsoft.com/office/drawing/2014/main" id="{A3632B44-29A5-4CAE-909C-28A7D9AD7102}"/>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6963342F-4D58-46ED-BD0F-E551C1ADAE7A}"/>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35780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2B5F-7741-445D-99E0-1197F304A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B5148F-67D4-4B1B-AF63-AAF06ADF93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5C3E8F-4E2F-498E-8685-EC79419C9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20E7D-081A-45F6-929C-1D39C30B1FE7}"/>
              </a:ext>
            </a:extLst>
          </p:cNvPr>
          <p:cNvSpPr>
            <a:spLocks noGrp="1"/>
          </p:cNvSpPr>
          <p:nvPr>
            <p:ph type="dt" sz="half" idx="10"/>
          </p:nvPr>
        </p:nvSpPr>
        <p:spPr/>
        <p:txBody>
          <a:bodyPr/>
          <a:lstStyle/>
          <a:p>
            <a:fld id="{EF01B9C4-556A-4CC9-BD30-153B0F2D744D}" type="datetime2">
              <a:rPr lang="en-US" smtClean="0"/>
              <a:t>Monday, November 30, 2020</a:t>
            </a:fld>
            <a:endParaRPr lang="en-US"/>
          </a:p>
        </p:txBody>
      </p:sp>
      <p:sp>
        <p:nvSpPr>
          <p:cNvPr id="6" name="Footer Placeholder 5">
            <a:extLst>
              <a:ext uri="{FF2B5EF4-FFF2-40B4-BE49-F238E27FC236}">
                <a16:creationId xmlns:a16="http://schemas.microsoft.com/office/drawing/2014/main" id="{6CF8A09E-FEDD-4972-BF36-13AE12A2108C}"/>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2EB85B99-3A03-42C6-8F96-58C5084F8AD6}"/>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724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3942-8BFC-4286-A917-AC3CD2D88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300CC9-EDB0-473D-970F-BA8917CC72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6BFB11-C7B3-49D4-9F44-19E952CFB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AF2A1D-7BA0-4269-98E7-1E6004F7816C}"/>
              </a:ext>
            </a:extLst>
          </p:cNvPr>
          <p:cNvSpPr>
            <a:spLocks noGrp="1"/>
          </p:cNvSpPr>
          <p:nvPr>
            <p:ph type="dt" sz="half" idx="10"/>
          </p:nvPr>
        </p:nvSpPr>
        <p:spPr/>
        <p:txBody>
          <a:bodyPr/>
          <a:lstStyle/>
          <a:p>
            <a:fld id="{E68FBF60-FFDB-4402-86A9-C948C0A464D6}" type="datetime2">
              <a:rPr lang="en-US" smtClean="0"/>
              <a:t>Monday, November 30, 2020</a:t>
            </a:fld>
            <a:endParaRPr lang="en-US"/>
          </a:p>
        </p:txBody>
      </p:sp>
      <p:sp>
        <p:nvSpPr>
          <p:cNvPr id="6" name="Footer Placeholder 5">
            <a:extLst>
              <a:ext uri="{FF2B5EF4-FFF2-40B4-BE49-F238E27FC236}">
                <a16:creationId xmlns:a16="http://schemas.microsoft.com/office/drawing/2014/main" id="{DA8975BA-B31C-4E66-AE4B-3E43BDCA388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D4D11B9C-DDEA-4213-B193-F138927DE00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1491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E07F36-5DC8-444A-9F02-877A64632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E2420C-674F-4A7B-9635-A37D81B5C3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A3887-14B9-4729-907E-577C156201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E050-67B3-421A-AA07-37AC9242BE06}" type="datetime2">
              <a:rPr lang="en-US" smtClean="0"/>
              <a:t>Monday, November 30, 2020</a:t>
            </a:fld>
            <a:endParaRPr lang="en-US" dirty="0"/>
          </a:p>
        </p:txBody>
      </p:sp>
      <p:sp>
        <p:nvSpPr>
          <p:cNvPr id="5" name="Footer Placeholder 4">
            <a:extLst>
              <a:ext uri="{FF2B5EF4-FFF2-40B4-BE49-F238E27FC236}">
                <a16:creationId xmlns:a16="http://schemas.microsoft.com/office/drawing/2014/main" id="{83526D91-A801-4817-BF79-9564D3D118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15DDC444-1157-4B5A-9ADC-9A963CBD7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41283174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0AA5B6-3CCD-4E7A-91B6-FE145AAE390B}"/>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89AA5D-0F76-45E4-A97B-FC3BAC210B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9DE3B-B733-4653-A719-5BF26C4B295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E7DB45E-011E-4CAF-BB8B-582884AB2641}" type="datetimeFigureOut">
              <a:rPr lang="en-US" smtClean="0"/>
              <a:pPr/>
              <a:t>30/11/2020</a:t>
            </a:fld>
            <a:endParaRPr lang="en-US"/>
          </a:p>
        </p:txBody>
      </p:sp>
      <p:sp>
        <p:nvSpPr>
          <p:cNvPr id="5" name="Footer Placeholder 4">
            <a:extLst>
              <a:ext uri="{FF2B5EF4-FFF2-40B4-BE49-F238E27FC236}">
                <a16:creationId xmlns:a16="http://schemas.microsoft.com/office/drawing/2014/main" id="{565330FA-6730-40F5-B62F-8430DB544AE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IN"/>
              <a:t>Compiled by – Ms. Jyoti Malhotra (Reference : Systems Programming, D.M. Dhamdhere)</a:t>
            </a:r>
            <a:endParaRPr lang="en-IN" altLang="en-US" dirty="0"/>
          </a:p>
        </p:txBody>
      </p:sp>
      <p:sp>
        <p:nvSpPr>
          <p:cNvPr id="6" name="Slide Number Placeholder 5">
            <a:extLst>
              <a:ext uri="{FF2B5EF4-FFF2-40B4-BE49-F238E27FC236}">
                <a16:creationId xmlns:a16="http://schemas.microsoft.com/office/drawing/2014/main" id="{98FF0F34-81C2-437D-9177-C3B8A3B6AB3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A520ABE-0FE6-4651-9B86-04114648C5DF}" type="slidenum">
              <a:rPr lang="en-IN" smtClean="0"/>
              <a:pPr>
                <a:defRPr/>
              </a:pPr>
              <a:t>‹#›</a:t>
            </a:fld>
            <a:endParaRPr lang="en-IN"/>
          </a:p>
        </p:txBody>
      </p:sp>
    </p:spTree>
    <p:extLst>
      <p:ext uri="{BB962C8B-B14F-4D97-AF65-F5344CB8AC3E}">
        <p14:creationId xmlns:p14="http://schemas.microsoft.com/office/powerpoint/2010/main" val="4196322190"/>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23.png"/><Relationship Id="rId4" Type="http://schemas.openxmlformats.org/officeDocument/2006/relationships/package" Target="../embeddings/Microsoft_Word_Document.docx"/></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4.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5.png"/><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46.png"/><Relationship Id="rId4" Type="http://schemas.openxmlformats.org/officeDocument/2006/relationships/package" Target="../embeddings/Microsoft_Word_Document1.docx"/></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vmlDrawing" Target="../drawings/vmlDrawing3.vml"/><Relationship Id="rId5" Type="http://schemas.openxmlformats.org/officeDocument/2006/relationships/image" Target="../media/image47.png"/><Relationship Id="rId4" Type="http://schemas.openxmlformats.org/officeDocument/2006/relationships/package" Target="../embeddings/Microsoft_Word_Document2.docx"/></Relationships>
</file>

<file path=ppt/slides/_rels/slide4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53.png"/><Relationship Id="rId4" Type="http://schemas.openxmlformats.org/officeDocument/2006/relationships/package" Target="../embeddings/Microsoft_Word_Document3.docx"/></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54.jpeg"/><Relationship Id="rId7" Type="http://schemas.openxmlformats.org/officeDocument/2006/relationships/diagramColors" Target="../diagrams/colors14.xml"/><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notesSlide" Target="../notesSlides/notesSlide43.xml"/><Relationship Id="rId7" Type="http://schemas.openxmlformats.org/officeDocument/2006/relationships/image" Target="../media/image61.png"/><Relationship Id="rId12" Type="http://schemas.openxmlformats.org/officeDocument/2006/relationships/image" Target="../media/image57.wmf"/><Relationship Id="rId17" Type="http://schemas.openxmlformats.org/officeDocument/2006/relationships/image" Target="../media/image69.png"/><Relationship Id="rId2" Type="http://schemas.openxmlformats.org/officeDocument/2006/relationships/slideLayout" Target="../slideLayouts/slideLayout13.xml"/><Relationship Id="rId16" Type="http://schemas.openxmlformats.org/officeDocument/2006/relationships/image" Target="../media/image68.png"/><Relationship Id="rId1" Type="http://schemas.openxmlformats.org/officeDocument/2006/relationships/vmlDrawing" Target="../drawings/vmlDrawing5.vml"/><Relationship Id="rId6" Type="http://schemas.openxmlformats.org/officeDocument/2006/relationships/image" Target="../media/image60.png"/><Relationship Id="rId11" Type="http://schemas.openxmlformats.org/officeDocument/2006/relationships/oleObject" Target="../embeddings/oleObject1.bin"/><Relationship Id="rId5" Type="http://schemas.openxmlformats.org/officeDocument/2006/relationships/image" Target="../media/image59.png"/><Relationship Id="rId15" Type="http://schemas.openxmlformats.org/officeDocument/2006/relationships/image" Target="../media/image67.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image" Target="../media/image59.png"/><Relationship Id="rId7" Type="http://schemas.openxmlformats.org/officeDocument/2006/relationships/image" Target="../media/image70.png"/><Relationship Id="rId12"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62.png"/><Relationship Id="rId11" Type="http://schemas.openxmlformats.org/officeDocument/2006/relationships/image" Target="../media/image73.png"/><Relationship Id="rId5" Type="http://schemas.openxmlformats.org/officeDocument/2006/relationships/image" Target="../media/image61.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0.png"/><Relationship Id="rId9" Type="http://schemas.openxmlformats.org/officeDocument/2006/relationships/image" Target="../media/image58.png"/><Relationship Id="rId14" Type="http://schemas.openxmlformats.org/officeDocument/2006/relationships/image" Target="../media/image7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2.png"/><Relationship Id="rId3" Type="http://schemas.openxmlformats.org/officeDocument/2006/relationships/image" Target="../media/image59.png"/><Relationship Id="rId7" Type="http://schemas.openxmlformats.org/officeDocument/2006/relationships/image" Target="../media/image70.png"/><Relationship Id="rId12"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62.png"/><Relationship Id="rId11" Type="http://schemas.openxmlformats.org/officeDocument/2006/relationships/image" Target="../media/image80.png"/><Relationship Id="rId5" Type="http://schemas.openxmlformats.org/officeDocument/2006/relationships/image" Target="../media/image61.png"/><Relationship Id="rId10" Type="http://schemas.openxmlformats.org/officeDocument/2006/relationships/image" Target="../media/image79.png"/><Relationship Id="rId4" Type="http://schemas.openxmlformats.org/officeDocument/2006/relationships/image" Target="../media/image60.png"/><Relationship Id="rId9" Type="http://schemas.openxmlformats.org/officeDocument/2006/relationships/image" Target="../media/image78.png"/><Relationship Id="rId14" Type="http://schemas.openxmlformats.org/officeDocument/2006/relationships/image" Target="../media/image8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18" Type="http://schemas.openxmlformats.org/officeDocument/2006/relationships/image" Target="../media/image94.png"/><Relationship Id="rId3" Type="http://schemas.openxmlformats.org/officeDocument/2006/relationships/notesSlide" Target="../notesSlides/notesSlide49.xml"/><Relationship Id="rId7" Type="http://schemas.openxmlformats.org/officeDocument/2006/relationships/image" Target="../media/image87.png"/><Relationship Id="rId12" Type="http://schemas.openxmlformats.org/officeDocument/2006/relationships/image" Target="../media/image84.wmf"/><Relationship Id="rId17" Type="http://schemas.openxmlformats.org/officeDocument/2006/relationships/image" Target="../media/image93.png"/><Relationship Id="rId2" Type="http://schemas.openxmlformats.org/officeDocument/2006/relationships/slideLayout" Target="../slideLayouts/slideLayout13.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vmlDrawing" Target="../drawings/vmlDrawing6.vml"/><Relationship Id="rId6" Type="http://schemas.openxmlformats.org/officeDocument/2006/relationships/image" Target="../media/image86.png"/><Relationship Id="rId11" Type="http://schemas.openxmlformats.org/officeDocument/2006/relationships/oleObject" Target="../embeddings/oleObject2.bin"/><Relationship Id="rId5" Type="http://schemas.openxmlformats.org/officeDocument/2006/relationships/image" Target="../media/image58.png"/><Relationship Id="rId15" Type="http://schemas.openxmlformats.org/officeDocument/2006/relationships/image" Target="../media/image85.wmf"/><Relationship Id="rId10" Type="http://schemas.openxmlformats.org/officeDocument/2006/relationships/image" Target="../media/image90.png"/><Relationship Id="rId19" Type="http://schemas.openxmlformats.org/officeDocument/2006/relationships/image" Target="../media/image95.png"/><Relationship Id="rId4" Type="http://schemas.openxmlformats.org/officeDocument/2006/relationships/image" Target="../media/image70.png"/><Relationship Id="rId9" Type="http://schemas.openxmlformats.org/officeDocument/2006/relationships/image" Target="../media/image89.png"/><Relationship Id="rId14" Type="http://schemas.openxmlformats.org/officeDocument/2006/relationships/oleObject" Target="../embeddings/oleObject3.bin"/></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C14F-7C0B-4856-ACB9-683DF11E0344}"/>
              </a:ext>
            </a:extLst>
          </p:cNvPr>
          <p:cNvSpPr>
            <a:spLocks noGrp="1"/>
          </p:cNvSpPr>
          <p:nvPr>
            <p:ph type="ctrTitle"/>
          </p:nvPr>
        </p:nvSpPr>
        <p:spPr>
          <a:xfrm>
            <a:off x="514350" y="2245809"/>
            <a:ext cx="11029950" cy="1564716"/>
          </a:xfrm>
        </p:spPr>
        <p:txBody>
          <a:bodyPr anchor="ctr" anchorCtr="0">
            <a:normAutofit/>
          </a:bodyPr>
          <a:lstStyle/>
          <a:p>
            <a:pPr algn="l"/>
            <a:r>
              <a:rPr lang="en-US" sz="4800" b="1" dirty="0"/>
              <a:t>System Programming and Operating System</a:t>
            </a:r>
            <a:endParaRPr lang="en-US" sz="4800" dirty="0"/>
          </a:p>
        </p:txBody>
      </p:sp>
      <p:sp>
        <p:nvSpPr>
          <p:cNvPr id="3" name="Subtitle 2">
            <a:extLst>
              <a:ext uri="{FF2B5EF4-FFF2-40B4-BE49-F238E27FC236}">
                <a16:creationId xmlns:a16="http://schemas.microsoft.com/office/drawing/2014/main" id="{D040F276-0BA9-4644-8B6D-F54F2F641B37}"/>
              </a:ext>
            </a:extLst>
          </p:cNvPr>
          <p:cNvSpPr>
            <a:spLocks noGrp="1"/>
          </p:cNvSpPr>
          <p:nvPr>
            <p:ph type="subTitle" idx="1"/>
          </p:nvPr>
        </p:nvSpPr>
        <p:spPr>
          <a:xfrm>
            <a:off x="647700" y="3679672"/>
            <a:ext cx="9144000" cy="572583"/>
          </a:xfrm>
        </p:spPr>
        <p:txBody>
          <a:bodyPr>
            <a:normAutofit/>
          </a:bodyPr>
          <a:lstStyle/>
          <a:p>
            <a:pPr algn="l"/>
            <a:r>
              <a:rPr lang="en-US" sz="2200" dirty="0"/>
              <a:t>18BTIS502/18BTCS502</a:t>
            </a:r>
          </a:p>
        </p:txBody>
      </p:sp>
      <p:sp>
        <p:nvSpPr>
          <p:cNvPr id="13"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9"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80782BD8-0BA0-4F44-916E-77F8C0CF3E5C}"/>
              </a:ext>
            </a:extLst>
          </p:cNvPr>
          <p:cNvSpPr txBox="1">
            <a:spLocks/>
          </p:cNvSpPr>
          <p:nvPr/>
        </p:nvSpPr>
        <p:spPr>
          <a:xfrm>
            <a:off x="7263087" y="4791001"/>
            <a:ext cx="4822896" cy="1404385"/>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100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600"/>
              </a:spcAft>
            </a:pPr>
            <a:r>
              <a:rPr lang="en-US" sz="2000" i="1" dirty="0">
                <a:solidFill>
                  <a:schemeClr val="tx1">
                    <a:lumMod val="95000"/>
                    <a:lumOff val="5000"/>
                  </a:schemeClr>
                </a:solidFill>
                <a:latin typeface="+mj-lt"/>
                <a:ea typeface="+mj-ea"/>
                <a:cs typeface="+mj-cs"/>
              </a:rPr>
              <a:t>Compiled by –</a:t>
            </a:r>
          </a:p>
          <a:p>
            <a:pPr>
              <a:spcBef>
                <a:spcPts val="0"/>
              </a:spcBef>
              <a:spcAft>
                <a:spcPts val="600"/>
              </a:spcAft>
            </a:pPr>
            <a:r>
              <a:rPr lang="en-US" sz="2000" dirty="0">
                <a:solidFill>
                  <a:schemeClr val="tx1">
                    <a:lumMod val="95000"/>
                    <a:lumOff val="5000"/>
                  </a:schemeClr>
                </a:solidFill>
                <a:latin typeface="+mj-lt"/>
                <a:ea typeface="+mj-ea"/>
                <a:cs typeface="+mj-cs"/>
              </a:rPr>
              <a:t>Dr. Jyoti Malhotra &amp; Prof. Pranav More</a:t>
            </a:r>
          </a:p>
          <a:p>
            <a:pPr>
              <a:spcBef>
                <a:spcPts val="0"/>
              </a:spcBef>
              <a:spcAft>
                <a:spcPts val="600"/>
              </a:spcAft>
            </a:pPr>
            <a:r>
              <a:rPr lang="en-US" sz="2000" dirty="0">
                <a:solidFill>
                  <a:schemeClr val="tx1">
                    <a:lumMod val="95000"/>
                    <a:lumOff val="5000"/>
                  </a:schemeClr>
                </a:solidFill>
                <a:latin typeface="+mj-lt"/>
                <a:ea typeface="+mj-ea"/>
                <a:cs typeface="+mj-cs"/>
              </a:rPr>
              <a:t>SPOS – subject </a:t>
            </a:r>
            <a:r>
              <a:rPr lang="en-US" sz="2000" dirty="0" err="1">
                <a:solidFill>
                  <a:schemeClr val="tx1">
                    <a:lumMod val="95000"/>
                    <a:lumOff val="5000"/>
                  </a:schemeClr>
                </a:solidFill>
                <a:latin typeface="+mj-lt"/>
                <a:ea typeface="+mj-ea"/>
                <a:cs typeface="+mj-cs"/>
              </a:rPr>
              <a:t>incharge</a:t>
            </a:r>
            <a:endParaRPr lang="en-US" sz="2000" dirty="0">
              <a:solidFill>
                <a:schemeClr val="tx1">
                  <a:lumMod val="95000"/>
                  <a:lumOff val="5000"/>
                </a:schemeClr>
              </a:solidFill>
              <a:latin typeface="+mj-lt"/>
              <a:ea typeface="+mj-ea"/>
              <a:cs typeface="+mj-cs"/>
            </a:endParaRPr>
          </a:p>
          <a:p>
            <a:pPr>
              <a:spcBef>
                <a:spcPts val="0"/>
              </a:spcBef>
              <a:spcAft>
                <a:spcPts val="600"/>
              </a:spcAft>
            </a:pPr>
            <a:r>
              <a:rPr lang="en-US" sz="2000" dirty="0">
                <a:solidFill>
                  <a:schemeClr val="tx1">
                    <a:lumMod val="95000"/>
                    <a:lumOff val="5000"/>
                  </a:schemeClr>
                </a:solidFill>
                <a:latin typeface="+mj-lt"/>
                <a:ea typeface="+mj-ea"/>
                <a:cs typeface="+mj-cs"/>
              </a:rPr>
              <a:t>Department of CSE</a:t>
            </a:r>
          </a:p>
          <a:p>
            <a:pPr>
              <a:spcBef>
                <a:spcPts val="0"/>
              </a:spcBef>
              <a:spcAft>
                <a:spcPts val="600"/>
              </a:spcAft>
            </a:pPr>
            <a:r>
              <a:rPr lang="en-US" sz="2000" dirty="0">
                <a:solidFill>
                  <a:schemeClr val="tx1">
                    <a:lumMod val="95000"/>
                    <a:lumOff val="5000"/>
                  </a:schemeClr>
                </a:solidFill>
                <a:latin typeface="+mj-lt"/>
                <a:ea typeface="+mj-ea"/>
                <a:cs typeface="+mj-cs"/>
              </a:rPr>
              <a:t>MIT School of Engineering, MIT ADT University</a:t>
            </a:r>
          </a:p>
        </p:txBody>
      </p:sp>
      <p:sp>
        <p:nvSpPr>
          <p:cNvPr id="16" name="Rounded Rectangle 4">
            <a:extLst>
              <a:ext uri="{FF2B5EF4-FFF2-40B4-BE49-F238E27FC236}">
                <a16:creationId xmlns:a16="http://schemas.microsoft.com/office/drawing/2014/main" id="{ED5A8190-16F2-404A-BD60-52A38BB285B4}"/>
              </a:ext>
            </a:extLst>
          </p:cNvPr>
          <p:cNvSpPr/>
          <p:nvPr/>
        </p:nvSpPr>
        <p:spPr>
          <a:xfrm>
            <a:off x="63482" y="6116833"/>
            <a:ext cx="6054776" cy="49131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i="1" dirty="0"/>
              <a:t>Pre-requisite : Maturity on Programming Languages and Data Structures </a:t>
            </a:r>
          </a:p>
        </p:txBody>
      </p:sp>
      <p:pic>
        <p:nvPicPr>
          <p:cNvPr id="18" name="Picture 1">
            <a:extLst>
              <a:ext uri="{FF2B5EF4-FFF2-40B4-BE49-F238E27FC236}">
                <a16:creationId xmlns:a16="http://schemas.microsoft.com/office/drawing/2014/main" id="{F4D760A0-4122-4570-896B-8EE5EB8085EC}"/>
              </a:ext>
            </a:extLst>
          </p:cNvPr>
          <p:cNvPicPr>
            <a:picLocks noChangeAspect="1" noChangeArrowheads="1"/>
          </p:cNvPicPr>
          <p:nvPr/>
        </p:nvPicPr>
        <p:blipFill>
          <a:blip r:embed="rId3" cstate="print"/>
          <a:srcRect/>
          <a:stretch>
            <a:fillRect/>
          </a:stretch>
        </p:blipFill>
        <p:spPr bwMode="auto">
          <a:xfrm>
            <a:off x="10918395" y="0"/>
            <a:ext cx="1273604" cy="536254"/>
          </a:xfrm>
          <a:prstGeom prst="rect">
            <a:avLst/>
          </a:prstGeom>
          <a:noFill/>
          <a:ln w="9525">
            <a:noFill/>
            <a:miter lim="800000"/>
            <a:headEnd/>
            <a:tailEnd/>
          </a:ln>
        </p:spPr>
      </p:pic>
    </p:spTree>
    <p:extLst>
      <p:ext uri="{BB962C8B-B14F-4D97-AF65-F5344CB8AC3E}">
        <p14:creationId xmlns:p14="http://schemas.microsoft.com/office/powerpoint/2010/main" val="212924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808638" y="386930"/>
            <a:ext cx="10392762" cy="1188950"/>
          </a:xfrm>
        </p:spPr>
        <p:txBody>
          <a:bodyPr anchor="b">
            <a:normAutofit/>
          </a:bodyPr>
          <a:lstStyle/>
          <a:p>
            <a:pPr eaLnBrk="1" hangingPunct="1"/>
            <a:r>
              <a:rPr lang="en-NZ" sz="5400" b="1" dirty="0"/>
              <a:t>Memory Management Requirements</a:t>
            </a:r>
            <a:endParaRPr lang="en-US" altLang="zh-TW" sz="5400" b="1" dirty="0"/>
          </a:p>
        </p:txBody>
      </p:sp>
      <p:grpSp>
        <p:nvGrpSpPr>
          <p:cNvPr id="139" name="Group 13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40" name="Rectangle 13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5" name="Rectangle 3"/>
          <p:cNvSpPr>
            <a:spLocks noGrp="1" noChangeArrowheads="1"/>
          </p:cNvSpPr>
          <p:nvPr>
            <p:ph sz="quarter" idx="1"/>
          </p:nvPr>
        </p:nvSpPr>
        <p:spPr>
          <a:xfrm>
            <a:off x="517290" y="2389218"/>
            <a:ext cx="10684110" cy="3301721"/>
          </a:xfrm>
        </p:spPr>
        <p:txBody>
          <a:bodyPr anchor="t">
            <a:normAutofit/>
          </a:bodyPr>
          <a:lstStyle/>
          <a:p>
            <a:pPr eaLnBrk="1" hangingPunct="1"/>
            <a:r>
              <a:rPr lang="en-NZ" sz="2400" dirty="0">
                <a:latin typeface="Cambria" panose="02040503050406030204" pitchFamily="18" charset="0"/>
              </a:rPr>
              <a:t>Memory management is intended to satisfy the following requirements:</a:t>
            </a:r>
          </a:p>
          <a:p>
            <a:pPr marL="742950" lvl="1" indent="-285750" eaLnBrk="1" hangingPunct="1"/>
            <a:r>
              <a:rPr lang="en-NZ" dirty="0">
                <a:latin typeface="Cambria" panose="02040503050406030204" pitchFamily="18" charset="0"/>
              </a:rPr>
              <a:t>Relocation</a:t>
            </a:r>
          </a:p>
          <a:p>
            <a:pPr marL="742950" lvl="1" indent="-285750" eaLnBrk="1" hangingPunct="1"/>
            <a:r>
              <a:rPr lang="en-NZ" dirty="0">
                <a:latin typeface="Cambria" panose="02040503050406030204" pitchFamily="18" charset="0"/>
              </a:rPr>
              <a:t>Protection</a:t>
            </a:r>
          </a:p>
          <a:p>
            <a:pPr marL="742950" lvl="1" indent="-285750" eaLnBrk="1" hangingPunct="1"/>
            <a:r>
              <a:rPr lang="en-NZ" dirty="0">
                <a:latin typeface="Cambria" panose="02040503050406030204" pitchFamily="18" charset="0"/>
              </a:rPr>
              <a:t>Sharing</a:t>
            </a:r>
          </a:p>
          <a:p>
            <a:pPr marL="742950" lvl="1" indent="-285750" eaLnBrk="1" hangingPunct="1"/>
            <a:r>
              <a:rPr lang="en-NZ" dirty="0">
                <a:latin typeface="Cambria" panose="02040503050406030204" pitchFamily="18" charset="0"/>
              </a:rPr>
              <a:t>Logical organization</a:t>
            </a:r>
          </a:p>
          <a:p>
            <a:pPr marL="742950" lvl="1" indent="-285750" eaLnBrk="1" hangingPunct="1"/>
            <a:r>
              <a:rPr lang="en-NZ" dirty="0">
                <a:latin typeface="Cambria" panose="02040503050406030204" pitchFamily="18" charset="0"/>
              </a:rPr>
              <a:t>Physical organization</a:t>
            </a:r>
          </a:p>
          <a:p>
            <a:pPr marL="0" indent="0">
              <a:spcBef>
                <a:spcPts val="300"/>
              </a:spcBef>
              <a:spcAft>
                <a:spcPts val="300"/>
              </a:spcAft>
              <a:buNone/>
            </a:pPr>
            <a:endParaRPr lang="en-US" altLang="zh-TW" sz="2400" dirty="0">
              <a:latin typeface="Cambria" panose="02040503050406030204" pitchFamily="18" charset="0"/>
            </a:endParaRPr>
          </a:p>
        </p:txBody>
      </p:sp>
      <p:sp>
        <p:nvSpPr>
          <p:cNvPr id="18436" name="Slide Number Placeholder 3"/>
          <p:cNvSpPr>
            <a:spLocks noGrp="1"/>
          </p:cNvSpPr>
          <p:nvPr>
            <p:ph type="sldNum" sz="quarter" idx="12"/>
          </p:nvPr>
        </p:nvSpPr>
        <p:spPr>
          <a:xfrm>
            <a:off x="8610600" y="6492240"/>
            <a:ext cx="2743200" cy="365125"/>
          </a:xfrm>
        </p:spPr>
        <p:txBody>
          <a:bodyPr vert="horz">
            <a:normAutofit/>
          </a:bodyPr>
          <a:lstStyle/>
          <a:p>
            <a:pPr>
              <a:spcAft>
                <a:spcPts val="600"/>
              </a:spcAft>
              <a:defRPr/>
            </a:pPr>
            <a:fld id="{78ECD418-2E01-4ED4-9736-54A4274A08AE}" type="slidenum">
              <a:rPr lang="en-US" altLang="zh-TW">
                <a:latin typeface="Calibri" pitchFamily="34" charset="0"/>
                <a:ea typeface="+mn-ea"/>
              </a:rPr>
              <a:pPr>
                <a:spcAft>
                  <a:spcPts val="600"/>
                </a:spcAft>
                <a:defRPr/>
              </a:pPr>
              <a:t>10</a:t>
            </a:fld>
            <a:endParaRPr lang="en-US" altLang="zh-TW">
              <a:latin typeface="Calibri" pitchFamily="34" charset="0"/>
              <a:ea typeface="+mn-ea"/>
            </a:endParaRPr>
          </a:p>
        </p:txBody>
      </p:sp>
      <p:pic>
        <p:nvPicPr>
          <p:cNvPr id="16" name="Picture 15">
            <a:extLst>
              <a:ext uri="{FF2B5EF4-FFF2-40B4-BE49-F238E27FC236}">
                <a16:creationId xmlns:a16="http://schemas.microsoft.com/office/drawing/2014/main" id="{73AC9227-BE94-45DE-8082-7073F1F0FE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8631" y="2928202"/>
            <a:ext cx="22225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152076" y="0"/>
            <a:ext cx="7474172" cy="1325563"/>
          </a:xfrm>
        </p:spPr>
        <p:txBody>
          <a:bodyPr vert="horz" lIns="91440" tIns="45720" rIns="91440" bIns="45720" rtlCol="0" anchor="ctr">
            <a:normAutofit/>
          </a:bodyPr>
          <a:lstStyle/>
          <a:p>
            <a:pPr algn="ctr"/>
            <a:r>
              <a:rPr lang="en-US" altLang="zh-TW" sz="4000" b="1" kern="1200" dirty="0">
                <a:solidFill>
                  <a:schemeClr val="tx1"/>
                </a:solidFill>
                <a:latin typeface="+mj-lt"/>
                <a:ea typeface="+mj-ea"/>
                <a:cs typeface="+mj-cs"/>
              </a:rPr>
              <a:t>Requirements - Relocation</a:t>
            </a:r>
            <a:endParaRPr lang="en-US" altLang="zh-TW" sz="3500" b="1" kern="1200" dirty="0">
              <a:solidFill>
                <a:schemeClr val="tx1"/>
              </a:solidFill>
              <a:latin typeface="+mj-lt"/>
              <a:ea typeface="+mj-ea"/>
              <a:cs typeface="+mj-cs"/>
            </a:endParaRPr>
          </a:p>
        </p:txBody>
      </p:sp>
      <p:sp>
        <p:nvSpPr>
          <p:cNvPr id="138" name="Rectangle 13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descr="Flowchart">
            <a:extLst>
              <a:ext uri="{FF2B5EF4-FFF2-40B4-BE49-F238E27FC236}">
                <a16:creationId xmlns:a16="http://schemas.microsoft.com/office/drawing/2014/main" id="{0686F702-0455-4D52-AAE3-F9150E7B8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19461" name="Slide Number Placeholder 4"/>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defRPr/>
            </a:pPr>
            <a:fld id="{D0415DAE-1EC9-4E47-9550-288F94F96A12}" type="slidenum">
              <a:rPr lang="en-US">
                <a:solidFill>
                  <a:srgbClr val="FFFFFF"/>
                </a:solidFill>
              </a:rPr>
              <a:pPr>
                <a:spcAft>
                  <a:spcPts val="600"/>
                </a:spcAft>
                <a:defRPr/>
              </a:pPr>
              <a:t>11</a:t>
            </a:fld>
            <a:endParaRPr lang="en-US">
              <a:solidFill>
                <a:srgbClr val="FFFFFF"/>
              </a:solidFill>
            </a:endParaRPr>
          </a:p>
        </p:txBody>
      </p:sp>
      <p:sp>
        <p:nvSpPr>
          <p:cNvPr id="16" name="Rectangle 3">
            <a:extLst>
              <a:ext uri="{FF2B5EF4-FFF2-40B4-BE49-F238E27FC236}">
                <a16:creationId xmlns:a16="http://schemas.microsoft.com/office/drawing/2014/main" id="{638B5144-DEDB-4666-AC44-6F28B5D77C49}"/>
              </a:ext>
            </a:extLst>
          </p:cNvPr>
          <p:cNvSpPr txBox="1">
            <a:spLocks noChangeArrowheads="1"/>
          </p:cNvSpPr>
          <p:nvPr/>
        </p:nvSpPr>
        <p:spPr>
          <a:xfrm>
            <a:off x="161140" y="1146284"/>
            <a:ext cx="8465107" cy="49052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0"/>
              </a:spcBef>
            </a:pPr>
            <a:r>
              <a:rPr lang="en-US" sz="2000" dirty="0">
                <a:solidFill>
                  <a:srgbClr val="000000"/>
                </a:solidFill>
                <a:latin typeface="Cambria" panose="02040503050406030204" pitchFamily="18" charset="0"/>
              </a:rPr>
              <a:t>Relocation is the process of </a:t>
            </a:r>
            <a:r>
              <a:rPr lang="en-US" sz="2000" dirty="0">
                <a:solidFill>
                  <a:srgbClr val="000000"/>
                </a:solidFill>
                <a:highlight>
                  <a:srgbClr val="00FF00"/>
                </a:highlight>
                <a:latin typeface="Cambria" panose="02040503050406030204" pitchFamily="18" charset="0"/>
              </a:rPr>
              <a:t>adjusting program addresses </a:t>
            </a:r>
            <a:r>
              <a:rPr lang="en-US" sz="2000" dirty="0">
                <a:solidFill>
                  <a:srgbClr val="000000"/>
                </a:solidFill>
                <a:latin typeface="Cambria" panose="02040503050406030204" pitchFamily="18" charset="0"/>
              </a:rPr>
              <a:t>to match the actual physical addresses where the program resides when it executes.</a:t>
            </a:r>
          </a:p>
          <a:p>
            <a:pPr lvl="1" algn="just">
              <a:lnSpc>
                <a:spcPct val="150000"/>
              </a:lnSpc>
              <a:spcBef>
                <a:spcPts val="0"/>
              </a:spcBef>
            </a:pPr>
            <a:r>
              <a:rPr lang="en-US" sz="2000" b="1" dirty="0">
                <a:solidFill>
                  <a:srgbClr val="000000"/>
                </a:solidFill>
                <a:latin typeface="Cambria" panose="02040503050406030204" pitchFamily="18" charset="0"/>
              </a:rPr>
              <a:t>Why Relocation?</a:t>
            </a:r>
          </a:p>
          <a:p>
            <a:pPr lvl="2" algn="just">
              <a:lnSpc>
                <a:spcPct val="150000"/>
              </a:lnSpc>
              <a:spcBef>
                <a:spcPts val="0"/>
              </a:spcBef>
            </a:pPr>
            <a:r>
              <a:rPr lang="en-US" dirty="0">
                <a:solidFill>
                  <a:srgbClr val="000000"/>
                </a:solidFill>
                <a:latin typeface="Cambria" panose="02040503050406030204" pitchFamily="18" charset="0"/>
              </a:rPr>
              <a:t>The programmer does </a:t>
            </a:r>
            <a:r>
              <a:rPr lang="en-US" dirty="0">
                <a:solidFill>
                  <a:srgbClr val="FF0000"/>
                </a:solidFill>
                <a:latin typeface="Cambria" panose="02040503050406030204" pitchFamily="18" charset="0"/>
              </a:rPr>
              <a:t>NOT KNOW </a:t>
            </a:r>
            <a:r>
              <a:rPr lang="en-US" dirty="0">
                <a:latin typeface="Cambria" panose="02040503050406030204" pitchFamily="18" charset="0"/>
              </a:rPr>
              <a:t>where the </a:t>
            </a:r>
            <a:r>
              <a:rPr lang="en-US" dirty="0">
                <a:solidFill>
                  <a:srgbClr val="0033CC"/>
                </a:solidFill>
                <a:latin typeface="Cambria" panose="02040503050406030204" pitchFamily="18" charset="0"/>
              </a:rPr>
              <a:t>program will be placed in memory </a:t>
            </a:r>
            <a:r>
              <a:rPr lang="en-US" dirty="0">
                <a:latin typeface="Cambria" panose="02040503050406030204" pitchFamily="18" charset="0"/>
              </a:rPr>
              <a:t>when it is executed, </a:t>
            </a:r>
          </a:p>
          <a:p>
            <a:pPr lvl="3" algn="just">
              <a:lnSpc>
                <a:spcPct val="150000"/>
              </a:lnSpc>
              <a:spcBef>
                <a:spcPts val="0"/>
              </a:spcBef>
            </a:pPr>
            <a:r>
              <a:rPr lang="en-US" sz="2000" dirty="0">
                <a:latin typeface="Cambria" panose="02040503050406030204" pitchFamily="18" charset="0"/>
              </a:rPr>
              <a:t>it may be </a:t>
            </a:r>
            <a:r>
              <a:rPr lang="en-US" sz="2000" dirty="0">
                <a:solidFill>
                  <a:srgbClr val="0033CC"/>
                </a:solidFill>
                <a:latin typeface="Cambria" panose="02040503050406030204" pitchFamily="18" charset="0"/>
              </a:rPr>
              <a:t>swapped to disk </a:t>
            </a:r>
            <a:r>
              <a:rPr lang="en-US" sz="2000" dirty="0">
                <a:latin typeface="Cambria" panose="02040503050406030204" pitchFamily="18" charset="0"/>
              </a:rPr>
              <a:t>and return to main memory at a different location (relocated).</a:t>
            </a:r>
          </a:p>
          <a:p>
            <a:pPr lvl="3" algn="just">
              <a:lnSpc>
                <a:spcPct val="150000"/>
              </a:lnSpc>
              <a:spcBef>
                <a:spcPts val="0"/>
              </a:spcBef>
            </a:pPr>
            <a:r>
              <a:rPr lang="en-US" sz="2000" dirty="0"/>
              <a:t>Memory references must be </a:t>
            </a:r>
            <a:r>
              <a:rPr lang="en-US" sz="2000" b="1" dirty="0">
                <a:solidFill>
                  <a:srgbClr val="0033CC"/>
                </a:solidFill>
                <a:highlight>
                  <a:srgbClr val="FFFF00"/>
                </a:highlight>
              </a:rPr>
              <a:t>translated</a:t>
            </a:r>
            <a:r>
              <a:rPr lang="en-US" sz="2000" dirty="0"/>
              <a:t> to the actual physical memory address.</a:t>
            </a:r>
          </a:p>
          <a:p>
            <a:pPr lvl="3" algn="just">
              <a:lnSpc>
                <a:spcPct val="150000"/>
              </a:lnSpc>
              <a:spcBef>
                <a:spcPts val="0"/>
              </a:spcBef>
            </a:pPr>
            <a:endParaRPr lang="en-US" sz="2000" dirty="0">
              <a:latin typeface="Cambria" panose="02040503050406030204" pitchFamily="18" charset="0"/>
            </a:endParaRPr>
          </a:p>
        </p:txBody>
      </p:sp>
      <p:sp>
        <p:nvSpPr>
          <p:cNvPr id="11" name="TextBox 10">
            <a:extLst>
              <a:ext uri="{FF2B5EF4-FFF2-40B4-BE49-F238E27FC236}">
                <a16:creationId xmlns:a16="http://schemas.microsoft.com/office/drawing/2014/main" id="{E7EDF757-77C0-4FB7-A21A-F4D7F8333B69}"/>
              </a:ext>
            </a:extLst>
          </p:cNvPr>
          <p:cNvSpPr txBox="1"/>
          <p:nvPr/>
        </p:nvSpPr>
        <p:spPr>
          <a:xfrm>
            <a:off x="161139" y="5875933"/>
            <a:ext cx="9774933" cy="769441"/>
          </a:xfrm>
          <a:prstGeom prst="rect">
            <a:avLst/>
          </a:prstGeom>
          <a:solidFill>
            <a:srgbClr val="BEFFFE"/>
          </a:solidFill>
          <a:ln>
            <a:solidFill>
              <a:schemeClr val="tx1"/>
            </a:solidFill>
          </a:ln>
        </p:spPr>
        <p:txBody>
          <a:bodyPr wrap="square">
            <a:spAutoFit/>
          </a:bodyPr>
          <a:lstStyle/>
          <a:p>
            <a:pPr marL="742950" lvl="1" indent="-285750" algn="just" eaLnBrk="1" hangingPunct="1"/>
            <a:r>
              <a:rPr lang="en-US" sz="2200" dirty="0"/>
              <a:t>	Active processes need to be able to be swapped in and out of main memory in order to maximize processor utilization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3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8806985" y="942538"/>
            <a:ext cx="3200400" cy="4794567"/>
          </a:xfrm>
        </p:spPr>
        <p:txBody>
          <a:bodyPr vert="horz" lIns="91440" tIns="45720" rIns="91440" bIns="45720" rtlCol="0" anchor="ctr">
            <a:normAutofit/>
          </a:bodyPr>
          <a:lstStyle/>
          <a:p>
            <a:pPr algn="just"/>
            <a:r>
              <a:rPr lang="en-US" sz="3500" b="1" dirty="0">
                <a:solidFill>
                  <a:srgbClr val="FFFFFF"/>
                </a:solidFill>
                <a:latin typeface="Book Antiqua" panose="02040602050305030304" pitchFamily="18" charset="0"/>
              </a:rPr>
              <a:t>Addressing Requirements</a:t>
            </a:r>
            <a:br>
              <a:rPr lang="en-US" sz="3500" b="1" dirty="0">
                <a:solidFill>
                  <a:srgbClr val="FFFFFF"/>
                </a:solidFill>
                <a:latin typeface="Book Antiqua" panose="02040602050305030304" pitchFamily="18" charset="0"/>
              </a:rPr>
            </a:br>
            <a:br>
              <a:rPr lang="en-US" sz="3500" b="1" dirty="0">
                <a:solidFill>
                  <a:srgbClr val="FFFFFF"/>
                </a:solidFill>
                <a:latin typeface="Book Antiqua" panose="02040602050305030304" pitchFamily="18" charset="0"/>
              </a:rPr>
            </a:br>
            <a:r>
              <a:rPr lang="en-NZ" sz="2800" i="1" dirty="0">
                <a:solidFill>
                  <a:srgbClr val="FFFFFF"/>
                </a:solidFill>
                <a:latin typeface="Book Antiqua" panose="02040602050305030304" pitchFamily="18" charset="0"/>
              </a:rPr>
              <a:t>Process image, with contiguous region of main memory</a:t>
            </a:r>
            <a:endParaRPr lang="en-US" sz="3600" i="1" dirty="0">
              <a:solidFill>
                <a:srgbClr val="FFFFFF"/>
              </a:solidFill>
              <a:latin typeface="Book Antiqua" panose="02040602050305030304" pitchFamily="18" charset="0"/>
            </a:endParaRPr>
          </a:p>
        </p:txBody>
      </p:sp>
      <p:sp>
        <p:nvSpPr>
          <p:cNvPr id="7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defTabSz="457200" fontAlgn="auto">
              <a:spcBef>
                <a:spcPts val="0"/>
              </a:spcBef>
              <a:spcAft>
                <a:spcPts val="600"/>
              </a:spcAft>
              <a:defRPr/>
            </a:pPr>
            <a:fld id="{9D292B4F-44AA-446D-83AB-6974526852C9}" type="slidenum">
              <a:rPr lang="en-US" sz="1200">
                <a:solidFill>
                  <a:srgbClr val="FFFFFF"/>
                </a:solidFill>
                <a:latin typeface="+mn-lt"/>
              </a:rPr>
              <a:pPr defTabSz="457200" fontAlgn="auto">
                <a:spcBef>
                  <a:spcPts val="0"/>
                </a:spcBef>
                <a:spcAft>
                  <a:spcPts val="600"/>
                </a:spcAft>
                <a:defRPr/>
              </a:pPr>
              <a:t>12</a:t>
            </a:fld>
            <a:endParaRPr lang="en-US" sz="1200">
              <a:solidFill>
                <a:srgbClr val="FFFFFF"/>
              </a:solidFill>
              <a:latin typeface="+mn-lt"/>
            </a:endParaRPr>
          </a:p>
        </p:txBody>
      </p:sp>
      <p:pic>
        <p:nvPicPr>
          <p:cNvPr id="13" name="Picture 12">
            <a:extLst>
              <a:ext uri="{FF2B5EF4-FFF2-40B4-BE49-F238E27FC236}">
                <a16:creationId xmlns:a16="http://schemas.microsoft.com/office/drawing/2014/main" id="{D2748880-4C66-4ED6-B76E-581C8E0C1ED2}"/>
              </a:ext>
            </a:extLst>
          </p:cNvPr>
          <p:cNvPicPr>
            <a:picLocks noChangeAspect="1"/>
          </p:cNvPicPr>
          <p:nvPr/>
        </p:nvPicPr>
        <p:blipFill>
          <a:blip r:embed="rId3"/>
          <a:stretch>
            <a:fillRect/>
          </a:stretch>
        </p:blipFill>
        <p:spPr>
          <a:xfrm>
            <a:off x="822092" y="739013"/>
            <a:ext cx="6416905" cy="5365860"/>
          </a:xfrm>
          <a:prstGeom prst="rect">
            <a:avLst/>
          </a:prstGeom>
        </p:spPr>
      </p:pic>
      <p:sp>
        <p:nvSpPr>
          <p:cNvPr id="25" name="Rectangle 24">
            <a:extLst>
              <a:ext uri="{FF2B5EF4-FFF2-40B4-BE49-F238E27FC236}">
                <a16:creationId xmlns:a16="http://schemas.microsoft.com/office/drawing/2014/main" id="{6A858DA7-8D3B-4C5A-8658-A81FF268C3BC}"/>
              </a:ext>
            </a:extLst>
          </p:cNvPr>
          <p:cNvSpPr/>
          <p:nvPr/>
        </p:nvSpPr>
        <p:spPr>
          <a:xfrm>
            <a:off x="6096000" y="545586"/>
            <a:ext cx="2514600" cy="646331"/>
          </a:xfrm>
          <a:prstGeom prst="rect">
            <a:avLst/>
          </a:prstGeom>
          <a:ln>
            <a:solidFill>
              <a:srgbClr val="C00000"/>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NZ" dirty="0">
                <a:solidFill>
                  <a:srgbClr val="FF0000"/>
                </a:solidFill>
              </a:rPr>
              <a:t>contain an address of next instruction</a:t>
            </a:r>
            <a:endParaRPr lang="en-US" dirty="0">
              <a:solidFill>
                <a:srgbClr val="FF0000"/>
              </a:solidFill>
            </a:endParaRPr>
          </a:p>
        </p:txBody>
      </p:sp>
      <p:cxnSp>
        <p:nvCxnSpPr>
          <p:cNvPr id="26" name="Straight Arrow Connector 25">
            <a:extLst>
              <a:ext uri="{FF2B5EF4-FFF2-40B4-BE49-F238E27FC236}">
                <a16:creationId xmlns:a16="http://schemas.microsoft.com/office/drawing/2014/main" id="{F84743DE-8709-48BC-B596-D56996EB193B}"/>
              </a:ext>
            </a:extLst>
          </p:cNvPr>
          <p:cNvCxnSpPr>
            <a:cxnSpLocks/>
          </p:cNvCxnSpPr>
          <p:nvPr/>
        </p:nvCxnSpPr>
        <p:spPr>
          <a:xfrm flipV="1">
            <a:off x="7010400" y="1252871"/>
            <a:ext cx="533400" cy="5759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44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152076" y="0"/>
            <a:ext cx="7474172" cy="1325563"/>
          </a:xfrm>
        </p:spPr>
        <p:txBody>
          <a:bodyPr vert="horz" lIns="91440" tIns="45720" rIns="91440" bIns="45720" rtlCol="0" anchor="ctr">
            <a:normAutofit/>
          </a:bodyPr>
          <a:lstStyle/>
          <a:p>
            <a:pPr algn="ctr"/>
            <a:r>
              <a:rPr lang="en-US" altLang="zh-TW" sz="4000" b="1" kern="1200" dirty="0">
                <a:solidFill>
                  <a:schemeClr val="tx1"/>
                </a:solidFill>
                <a:latin typeface="+mj-lt"/>
                <a:ea typeface="+mj-ea"/>
                <a:cs typeface="+mj-cs"/>
              </a:rPr>
              <a:t>Requirements - Protection</a:t>
            </a:r>
            <a:endParaRPr lang="en-US" altLang="zh-TW" sz="3500" b="1" kern="1200" dirty="0">
              <a:solidFill>
                <a:schemeClr val="tx1"/>
              </a:solidFill>
              <a:latin typeface="+mj-lt"/>
              <a:ea typeface="+mj-ea"/>
              <a:cs typeface="+mj-cs"/>
            </a:endParaRPr>
          </a:p>
        </p:txBody>
      </p:sp>
      <p:sp>
        <p:nvSpPr>
          <p:cNvPr id="138" name="Rectangle 13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Graphic 72" descr="Flowchart">
            <a:extLst>
              <a:ext uri="{FF2B5EF4-FFF2-40B4-BE49-F238E27FC236}">
                <a16:creationId xmlns:a16="http://schemas.microsoft.com/office/drawing/2014/main" id="{0686F702-0455-4D52-AAE3-F9150E7B8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19461" name="Slide Number Placeholder 4"/>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0415DAE-1EC9-4E47-9550-288F94F96A12}"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3">
            <a:extLst>
              <a:ext uri="{FF2B5EF4-FFF2-40B4-BE49-F238E27FC236}">
                <a16:creationId xmlns:a16="http://schemas.microsoft.com/office/drawing/2014/main" id="{638B5144-DEDB-4666-AC44-6F28B5D77C49}"/>
              </a:ext>
            </a:extLst>
          </p:cNvPr>
          <p:cNvSpPr txBox="1">
            <a:spLocks noChangeArrowheads="1"/>
          </p:cNvSpPr>
          <p:nvPr/>
        </p:nvSpPr>
        <p:spPr>
          <a:xfrm>
            <a:off x="161140" y="1146284"/>
            <a:ext cx="8465107" cy="49052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0"/>
              </a:spcBef>
            </a:pPr>
            <a:r>
              <a:rPr lang="en-NZ" sz="2100" dirty="0">
                <a:latin typeface="Cambria" panose="02040503050406030204" pitchFamily="18" charset="0"/>
              </a:rPr>
              <a:t>A user process </a:t>
            </a:r>
            <a:r>
              <a:rPr lang="en-NZ" sz="2100" dirty="0">
                <a:solidFill>
                  <a:srgbClr val="FF0000"/>
                </a:solidFill>
                <a:highlight>
                  <a:srgbClr val="FFFF00"/>
                </a:highlight>
                <a:latin typeface="Cambria" panose="02040503050406030204" pitchFamily="18" charset="0"/>
              </a:rPr>
              <a:t>CANNOT access </a:t>
            </a:r>
            <a:r>
              <a:rPr lang="en-NZ" sz="2100" dirty="0">
                <a:latin typeface="Cambria" panose="02040503050406030204" pitchFamily="18" charset="0"/>
              </a:rPr>
              <a:t>any portion of the operating system, neither program nor data. </a:t>
            </a:r>
          </a:p>
          <a:p>
            <a:pPr lvl="1" algn="just">
              <a:lnSpc>
                <a:spcPct val="150000"/>
              </a:lnSpc>
              <a:spcBef>
                <a:spcPts val="0"/>
              </a:spcBef>
            </a:pPr>
            <a:r>
              <a:rPr lang="en-NZ" sz="2100" dirty="0">
                <a:latin typeface="Cambria" panose="02040503050406030204" pitchFamily="18" charset="0"/>
              </a:rPr>
              <a:t>P</a:t>
            </a:r>
            <a:r>
              <a:rPr lang="en-US" sz="2100" dirty="0" err="1">
                <a:latin typeface="Cambria" panose="02040503050406030204" pitchFamily="18" charset="0"/>
              </a:rPr>
              <a:t>rocesses</a:t>
            </a:r>
            <a:r>
              <a:rPr lang="en-US" sz="2100" dirty="0">
                <a:latin typeface="Cambria" panose="02040503050406030204" pitchFamily="18" charset="0"/>
              </a:rPr>
              <a:t> should not be able to reference memory locations of </a:t>
            </a:r>
            <a:r>
              <a:rPr lang="en-US" sz="2100" dirty="0">
                <a:highlight>
                  <a:srgbClr val="00FF00"/>
                </a:highlight>
                <a:latin typeface="Cambria" panose="02040503050406030204" pitchFamily="18" charset="0"/>
              </a:rPr>
              <a:t>another process without permission</a:t>
            </a:r>
          </a:p>
          <a:p>
            <a:pPr lvl="1" algn="just">
              <a:lnSpc>
                <a:spcPct val="150000"/>
              </a:lnSpc>
              <a:spcBef>
                <a:spcPts val="0"/>
              </a:spcBef>
            </a:pPr>
            <a:r>
              <a:rPr lang="en-NZ" sz="2100" dirty="0">
                <a:latin typeface="Cambria" panose="02040503050406030204" pitchFamily="18" charset="0"/>
              </a:rPr>
              <a:t>The processor must be able to </a:t>
            </a:r>
            <a:r>
              <a:rPr lang="en-NZ" sz="2100" dirty="0">
                <a:highlight>
                  <a:srgbClr val="00FFFF"/>
                </a:highlight>
                <a:latin typeface="Cambria" panose="02040503050406030204" pitchFamily="18" charset="0"/>
              </a:rPr>
              <a:t>abort </a:t>
            </a:r>
            <a:r>
              <a:rPr lang="en-NZ" sz="2100" dirty="0">
                <a:latin typeface="Cambria" panose="02040503050406030204" pitchFamily="18" charset="0"/>
              </a:rPr>
              <a:t>such instructions at the point of execution.</a:t>
            </a:r>
          </a:p>
          <a:p>
            <a:pPr lvl="1" algn="just">
              <a:lnSpc>
                <a:spcPct val="150000"/>
              </a:lnSpc>
              <a:spcBef>
                <a:spcPts val="0"/>
              </a:spcBef>
            </a:pPr>
            <a:r>
              <a:rPr lang="en-US" sz="2100" dirty="0">
                <a:latin typeface="Cambria" panose="02040503050406030204" pitchFamily="18" charset="0"/>
              </a:rPr>
              <a:t>Location of a program in main memory is unpredictable (relocation)</a:t>
            </a:r>
          </a:p>
          <a:p>
            <a:pPr lvl="1" algn="just">
              <a:lnSpc>
                <a:spcPct val="150000"/>
              </a:lnSpc>
              <a:spcBef>
                <a:spcPts val="0"/>
              </a:spcBef>
            </a:pPr>
            <a:r>
              <a:rPr lang="en-US" sz="2100" dirty="0">
                <a:latin typeface="Cambria" panose="02040503050406030204" pitchFamily="18" charset="0"/>
              </a:rPr>
              <a:t>Memory references generated by a process must be checked at run time.</a:t>
            </a:r>
          </a:p>
        </p:txBody>
      </p:sp>
    </p:spTree>
    <p:extLst>
      <p:ext uri="{BB962C8B-B14F-4D97-AF65-F5344CB8AC3E}">
        <p14:creationId xmlns:p14="http://schemas.microsoft.com/office/powerpoint/2010/main" val="278080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152076" y="0"/>
            <a:ext cx="7474172" cy="1325563"/>
          </a:xfrm>
        </p:spPr>
        <p:txBody>
          <a:bodyPr vert="horz" lIns="91440" tIns="45720" rIns="91440" bIns="45720" rtlCol="0" anchor="ctr">
            <a:normAutofit/>
          </a:bodyPr>
          <a:lstStyle/>
          <a:p>
            <a:pPr algn="ctr"/>
            <a:r>
              <a:rPr lang="en-US" altLang="zh-TW" sz="4000" b="1" kern="1200" dirty="0">
                <a:solidFill>
                  <a:schemeClr val="tx1"/>
                </a:solidFill>
                <a:latin typeface="+mj-lt"/>
                <a:ea typeface="+mj-ea"/>
                <a:cs typeface="+mj-cs"/>
              </a:rPr>
              <a:t>Requirements - Sharing</a:t>
            </a:r>
            <a:endParaRPr lang="en-US" altLang="zh-TW" sz="3500" b="1" kern="1200" dirty="0">
              <a:solidFill>
                <a:schemeClr val="tx1"/>
              </a:solidFill>
              <a:latin typeface="+mj-lt"/>
              <a:ea typeface="+mj-ea"/>
              <a:cs typeface="+mj-cs"/>
            </a:endParaRPr>
          </a:p>
        </p:txBody>
      </p:sp>
      <p:sp>
        <p:nvSpPr>
          <p:cNvPr id="138" name="Rectangle 13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Graphic 72" descr="Flowchart">
            <a:extLst>
              <a:ext uri="{FF2B5EF4-FFF2-40B4-BE49-F238E27FC236}">
                <a16:creationId xmlns:a16="http://schemas.microsoft.com/office/drawing/2014/main" id="{0686F702-0455-4D52-AAE3-F9150E7B8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19461" name="Slide Number Placeholder 4"/>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0415DAE-1EC9-4E47-9550-288F94F96A12}"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3">
            <a:extLst>
              <a:ext uri="{FF2B5EF4-FFF2-40B4-BE49-F238E27FC236}">
                <a16:creationId xmlns:a16="http://schemas.microsoft.com/office/drawing/2014/main" id="{638B5144-DEDB-4666-AC44-6F28B5D77C49}"/>
              </a:ext>
            </a:extLst>
          </p:cNvPr>
          <p:cNvSpPr txBox="1">
            <a:spLocks noChangeArrowheads="1"/>
          </p:cNvSpPr>
          <p:nvPr/>
        </p:nvSpPr>
        <p:spPr>
          <a:xfrm>
            <a:off x="161140" y="1146284"/>
            <a:ext cx="8465107" cy="33528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just"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NZ" sz="2100" dirty="0">
                <a:solidFill>
                  <a:prstClr val="black"/>
                </a:solidFill>
                <a:latin typeface="Cambria" panose="02040503050406030204" pitchFamily="18" charset="0"/>
              </a:rPr>
              <a:t>A</a:t>
            </a:r>
            <a:r>
              <a:rPr lang="en-US" sz="2100" dirty="0" err="1">
                <a:solidFill>
                  <a:prstClr val="black"/>
                </a:solidFill>
                <a:latin typeface="Cambria" panose="02040503050406030204" pitchFamily="18" charset="0"/>
              </a:rPr>
              <a:t>llow</a:t>
            </a:r>
            <a:r>
              <a:rPr lang="en-US" sz="2100" dirty="0">
                <a:solidFill>
                  <a:prstClr val="black"/>
                </a:solidFill>
                <a:latin typeface="Cambria" panose="02040503050406030204" pitchFamily="18" charset="0"/>
              </a:rPr>
              <a:t> each process </a:t>
            </a:r>
            <a:r>
              <a:rPr lang="en-US" sz="2100" dirty="0">
                <a:solidFill>
                  <a:prstClr val="black"/>
                </a:solidFill>
                <a:highlight>
                  <a:srgbClr val="00FF00"/>
                </a:highlight>
                <a:latin typeface="Cambria" panose="02040503050406030204" pitchFamily="18" charset="0"/>
              </a:rPr>
              <a:t>access to the same copy of the program </a:t>
            </a:r>
            <a:r>
              <a:rPr lang="en-US" sz="2100" dirty="0">
                <a:solidFill>
                  <a:prstClr val="black"/>
                </a:solidFill>
                <a:latin typeface="Cambria" panose="02040503050406030204" pitchFamily="18" charset="0"/>
              </a:rPr>
              <a:t>rather than have their own separate copy.</a:t>
            </a:r>
          </a:p>
          <a:p>
            <a:pPr marL="685800" marR="0" lvl="1" indent="-228600" algn="just"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sz="2100" dirty="0">
                <a:solidFill>
                  <a:prstClr val="black"/>
                </a:solidFill>
                <a:latin typeface="Cambria" panose="02040503050406030204" pitchFamily="18" charset="0"/>
              </a:rPr>
              <a:t>Memory management must allow </a:t>
            </a:r>
            <a:r>
              <a:rPr lang="en-US" sz="2100" dirty="0">
                <a:solidFill>
                  <a:prstClr val="black"/>
                </a:solidFill>
                <a:highlight>
                  <a:srgbClr val="FFFF00"/>
                </a:highlight>
                <a:latin typeface="Cambria" panose="02040503050406030204" pitchFamily="18" charset="0"/>
              </a:rPr>
              <a:t>controlled access to shared areas </a:t>
            </a:r>
            <a:r>
              <a:rPr lang="en-US" sz="2100" dirty="0">
                <a:solidFill>
                  <a:prstClr val="black"/>
                </a:solidFill>
                <a:latin typeface="Cambria" panose="02040503050406030204" pitchFamily="18" charset="0"/>
              </a:rPr>
              <a:t>of memory </a:t>
            </a:r>
            <a:r>
              <a:rPr lang="en-US" sz="2100" i="1" dirty="0">
                <a:solidFill>
                  <a:srgbClr val="2209B7"/>
                </a:solidFill>
                <a:latin typeface="Cambria" panose="02040503050406030204" pitchFamily="18" charset="0"/>
              </a:rPr>
              <a:t>without compromising protection</a:t>
            </a:r>
            <a:r>
              <a:rPr lang="en-US" sz="2100" dirty="0">
                <a:solidFill>
                  <a:prstClr val="black"/>
                </a:solidFill>
                <a:latin typeface="Cambria" panose="02040503050406030204" pitchFamily="18" charset="0"/>
              </a:rPr>
              <a:t>.</a:t>
            </a:r>
          </a:p>
          <a:p>
            <a:pPr marL="685800" marR="0" lvl="1" indent="-228600" algn="just" defTabSz="914400" rtl="0" eaLnBrk="1" fontAlgn="auto" latinLnBrk="0" hangingPunct="1">
              <a:lnSpc>
                <a:spcPct val="150000"/>
              </a:lnSpc>
              <a:spcBef>
                <a:spcPts val="1200"/>
              </a:spcBef>
              <a:spcAft>
                <a:spcPts val="0"/>
              </a:spcAft>
              <a:buClrTx/>
              <a:buSzTx/>
              <a:buFont typeface="Arial" panose="020B0604020202020204" pitchFamily="34" charset="0"/>
              <a:buChar char="•"/>
              <a:tabLst/>
              <a:defRPr/>
            </a:pPr>
            <a:r>
              <a:rPr lang="en-US" sz="2100" dirty="0">
                <a:solidFill>
                  <a:prstClr val="black"/>
                </a:solidFill>
                <a:latin typeface="Cambria" panose="02040503050406030204" pitchFamily="18" charset="0"/>
              </a:rPr>
              <a:t>Mechanisms used to support relocation support sharing capabilities</a:t>
            </a:r>
          </a:p>
        </p:txBody>
      </p:sp>
      <p:sp>
        <p:nvSpPr>
          <p:cNvPr id="9" name="TextBox 8">
            <a:extLst>
              <a:ext uri="{FF2B5EF4-FFF2-40B4-BE49-F238E27FC236}">
                <a16:creationId xmlns:a16="http://schemas.microsoft.com/office/drawing/2014/main" id="{5D781DC5-CF11-4B35-969E-422DC8C24747}"/>
              </a:ext>
            </a:extLst>
          </p:cNvPr>
          <p:cNvSpPr txBox="1"/>
          <p:nvPr/>
        </p:nvSpPr>
        <p:spPr>
          <a:xfrm>
            <a:off x="563880" y="5003830"/>
            <a:ext cx="8199120" cy="1061829"/>
          </a:xfrm>
          <a:prstGeom prst="rect">
            <a:avLst/>
          </a:prstGeom>
          <a:solidFill>
            <a:schemeClr val="accent4">
              <a:lumMod val="40000"/>
              <a:lumOff val="60000"/>
            </a:schemeClr>
          </a:solidFill>
          <a:ln>
            <a:solidFill>
              <a:schemeClr val="tx1"/>
            </a:solidFill>
          </a:ln>
        </p:spPr>
        <p:txBody>
          <a:bodyPr wrap="square">
            <a:spAutoFit/>
          </a:bodyPr>
          <a:lstStyle/>
          <a:p>
            <a:pPr algn="just"/>
            <a:r>
              <a:rPr lang="en-US" sz="2100" dirty="0">
                <a:latin typeface="Cambria" panose="02040503050406030204" pitchFamily="18" charset="0"/>
              </a:rPr>
              <a:t>Multiple processes may use the </a:t>
            </a:r>
            <a:r>
              <a:rPr lang="en-US" sz="2100" dirty="0">
                <a:highlight>
                  <a:srgbClr val="00FFFF"/>
                </a:highlight>
                <a:latin typeface="Cambria" panose="02040503050406030204" pitchFamily="18" charset="0"/>
              </a:rPr>
              <a:t>same system file </a:t>
            </a:r>
            <a:r>
              <a:rPr lang="en-US" sz="2100" dirty="0">
                <a:latin typeface="Cambria" panose="02040503050406030204" pitchFamily="18" charset="0"/>
              </a:rPr>
              <a:t>and it is natural to load one copy of the file in main memory and let it shared by those processes</a:t>
            </a:r>
          </a:p>
        </p:txBody>
      </p:sp>
      <p:pic>
        <p:nvPicPr>
          <p:cNvPr id="1026" name="Picture 2" descr="InsureBlog: Sharing is Caring - Or maybe not">
            <a:extLst>
              <a:ext uri="{FF2B5EF4-FFF2-40B4-BE49-F238E27FC236}">
                <a16:creationId xmlns:a16="http://schemas.microsoft.com/office/drawing/2014/main" id="{5049B966-BEA7-45B3-AFEB-DF9CD703C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8880" y="0"/>
            <a:ext cx="210312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3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152076" y="0"/>
            <a:ext cx="7474172" cy="1325563"/>
          </a:xfrm>
        </p:spPr>
        <p:txBody>
          <a:bodyPr vert="horz" lIns="91440" tIns="45720" rIns="91440" bIns="45720" rtlCol="0" anchor="ctr">
            <a:normAutofit/>
          </a:bodyPr>
          <a:lstStyle/>
          <a:p>
            <a:pPr algn="ctr"/>
            <a:r>
              <a:rPr lang="en-US" altLang="zh-TW" sz="4000" b="1" kern="1200" dirty="0">
                <a:solidFill>
                  <a:schemeClr val="tx1"/>
                </a:solidFill>
                <a:latin typeface="+mj-lt"/>
                <a:ea typeface="+mj-ea"/>
                <a:cs typeface="+mj-cs"/>
              </a:rPr>
              <a:t>Requirements - Protection</a:t>
            </a:r>
            <a:endParaRPr lang="en-US" altLang="zh-TW" sz="3500" b="1" kern="1200" dirty="0">
              <a:solidFill>
                <a:schemeClr val="tx1"/>
              </a:solidFill>
              <a:latin typeface="+mj-lt"/>
              <a:ea typeface="+mj-ea"/>
              <a:cs typeface="+mj-cs"/>
            </a:endParaRPr>
          </a:p>
        </p:txBody>
      </p:sp>
      <p:sp>
        <p:nvSpPr>
          <p:cNvPr id="138" name="Rectangle 13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Graphic 72" descr="Flowchart">
            <a:extLst>
              <a:ext uri="{FF2B5EF4-FFF2-40B4-BE49-F238E27FC236}">
                <a16:creationId xmlns:a16="http://schemas.microsoft.com/office/drawing/2014/main" id="{0686F702-0455-4D52-AAE3-F9150E7B8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19461" name="Slide Number Placeholder 4"/>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0415DAE-1EC9-4E47-9550-288F94F96A12}"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3">
            <a:extLst>
              <a:ext uri="{FF2B5EF4-FFF2-40B4-BE49-F238E27FC236}">
                <a16:creationId xmlns:a16="http://schemas.microsoft.com/office/drawing/2014/main" id="{638B5144-DEDB-4666-AC44-6F28B5D77C49}"/>
              </a:ext>
            </a:extLst>
          </p:cNvPr>
          <p:cNvSpPr txBox="1">
            <a:spLocks noChangeArrowheads="1"/>
          </p:cNvSpPr>
          <p:nvPr/>
        </p:nvSpPr>
        <p:spPr>
          <a:xfrm>
            <a:off x="161140" y="1146284"/>
            <a:ext cx="8465107" cy="49052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NZ"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user process </a:t>
            </a:r>
            <a:r>
              <a:rPr kumimoji="0" lang="en-NZ" sz="2200" b="0" i="0" u="none" strike="noStrike" kern="1200" cap="none" spc="0" normalizeH="0" baseline="0" noProof="0" dirty="0">
                <a:ln>
                  <a:noFill/>
                </a:ln>
                <a:solidFill>
                  <a:srgbClr val="FF0000"/>
                </a:solidFill>
                <a:effectLst/>
                <a:highlight>
                  <a:srgbClr val="FFFF00"/>
                </a:highlight>
                <a:uLnTx/>
                <a:uFillTx/>
                <a:latin typeface="Cambria" panose="02040503050406030204" pitchFamily="18" charset="0"/>
                <a:ea typeface="+mn-ea"/>
                <a:cs typeface="+mn-cs"/>
              </a:rPr>
              <a:t>CANNOT access </a:t>
            </a:r>
            <a:r>
              <a:rPr kumimoji="0" lang="en-NZ"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any portion of the operating system, neither program nor data. </a:t>
            </a:r>
          </a:p>
          <a:p>
            <a:pPr marL="685800" marR="0" lvl="1" indent="-2286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NZ"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a:t>
            </a:r>
            <a:r>
              <a:rPr kumimoji="0" lang="en-US" sz="22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rocesses</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should not be able to reference memory locations of </a:t>
            </a:r>
            <a:r>
              <a:rPr kumimoji="0" lang="en-US" sz="2200" b="0" i="0" u="none" strike="noStrike" kern="1200" cap="none" spc="0" normalizeH="0" baseline="0" noProof="0" dirty="0">
                <a:ln>
                  <a:noFill/>
                </a:ln>
                <a:solidFill>
                  <a:prstClr val="black"/>
                </a:solidFill>
                <a:effectLst/>
                <a:highlight>
                  <a:srgbClr val="00FF00"/>
                </a:highlight>
                <a:uLnTx/>
                <a:uFillTx/>
                <a:latin typeface="Cambria" panose="02040503050406030204" pitchFamily="18" charset="0"/>
                <a:ea typeface="+mn-ea"/>
                <a:cs typeface="+mn-cs"/>
              </a:rPr>
              <a:t>another process without permission</a:t>
            </a:r>
          </a:p>
          <a:p>
            <a:pPr marL="685800" marR="0" lvl="1" indent="-2286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NZ"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processor must be able to </a:t>
            </a:r>
            <a:r>
              <a:rPr kumimoji="0" lang="en-NZ" sz="2200" b="0" i="0" u="none" strike="noStrike" kern="1200" cap="none" spc="0" normalizeH="0" baseline="0" noProof="0" dirty="0">
                <a:ln>
                  <a:noFill/>
                </a:ln>
                <a:solidFill>
                  <a:prstClr val="black"/>
                </a:solidFill>
                <a:effectLst/>
                <a:highlight>
                  <a:srgbClr val="00FFFF"/>
                </a:highlight>
                <a:uLnTx/>
                <a:uFillTx/>
                <a:latin typeface="Cambria" panose="02040503050406030204" pitchFamily="18" charset="0"/>
                <a:ea typeface="+mn-ea"/>
                <a:cs typeface="+mn-cs"/>
              </a:rPr>
              <a:t>abort </a:t>
            </a:r>
            <a:r>
              <a:rPr kumimoji="0" lang="en-NZ"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such instructions at the point of execution.</a:t>
            </a:r>
          </a:p>
          <a:p>
            <a:pPr marL="685800" marR="0" lvl="1" indent="-2286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Location of a program in main memory is unpredictable (relocation)</a:t>
            </a:r>
          </a:p>
          <a:p>
            <a:pPr marL="685800" marR="0" lvl="1" indent="-2286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references generated by a process must be checked at run time.</a:t>
            </a:r>
          </a:p>
        </p:txBody>
      </p:sp>
    </p:spTree>
    <p:extLst>
      <p:ext uri="{BB962C8B-B14F-4D97-AF65-F5344CB8AC3E}">
        <p14:creationId xmlns:p14="http://schemas.microsoft.com/office/powerpoint/2010/main" val="352129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152076" y="0"/>
            <a:ext cx="7474172" cy="1325563"/>
          </a:xfrm>
        </p:spPr>
        <p:txBody>
          <a:bodyPr vert="horz" lIns="91440" tIns="45720" rIns="91440" bIns="45720" rtlCol="0" anchor="ctr">
            <a:normAutofit/>
          </a:bodyPr>
          <a:lstStyle/>
          <a:p>
            <a:pPr algn="ctr"/>
            <a:r>
              <a:rPr lang="en-US" altLang="zh-TW" sz="4000" b="1" kern="1200" dirty="0">
                <a:solidFill>
                  <a:schemeClr val="tx1"/>
                </a:solidFill>
                <a:latin typeface="+mj-lt"/>
                <a:ea typeface="+mj-ea"/>
                <a:cs typeface="+mj-cs"/>
              </a:rPr>
              <a:t>Requirements – Logical Organization</a:t>
            </a:r>
            <a:endParaRPr lang="en-US" altLang="zh-TW" sz="3500" b="1" kern="1200" dirty="0">
              <a:solidFill>
                <a:schemeClr val="tx1"/>
              </a:solidFill>
              <a:latin typeface="+mj-lt"/>
              <a:ea typeface="+mj-ea"/>
              <a:cs typeface="+mj-cs"/>
            </a:endParaRPr>
          </a:p>
        </p:txBody>
      </p:sp>
      <p:sp>
        <p:nvSpPr>
          <p:cNvPr id="138" name="Rectangle 13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Graphic 72" descr="Flowchart">
            <a:extLst>
              <a:ext uri="{FF2B5EF4-FFF2-40B4-BE49-F238E27FC236}">
                <a16:creationId xmlns:a16="http://schemas.microsoft.com/office/drawing/2014/main" id="{0686F702-0455-4D52-AAE3-F9150E7B8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19461" name="Slide Number Placeholder 4"/>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0415DAE-1EC9-4E47-9550-288F94F96A12}"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3">
            <a:extLst>
              <a:ext uri="{FF2B5EF4-FFF2-40B4-BE49-F238E27FC236}">
                <a16:creationId xmlns:a16="http://schemas.microsoft.com/office/drawing/2014/main" id="{638B5144-DEDB-4666-AC44-6F28B5D77C49}"/>
              </a:ext>
            </a:extLst>
          </p:cNvPr>
          <p:cNvSpPr txBox="1">
            <a:spLocks noChangeArrowheads="1"/>
          </p:cNvSpPr>
          <p:nvPr/>
        </p:nvSpPr>
        <p:spPr>
          <a:xfrm>
            <a:off x="179667" y="1451085"/>
            <a:ext cx="8647580" cy="49052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0"/>
              </a:spcBef>
            </a:pPr>
            <a:r>
              <a:rPr lang="en-US" sz="2200" dirty="0">
                <a:solidFill>
                  <a:prstClr val="black"/>
                </a:solidFill>
                <a:latin typeface="Cambria" panose="02040503050406030204" pitchFamily="18" charset="0"/>
              </a:rPr>
              <a:t>Logical address is generated by CPU</a:t>
            </a:r>
          </a:p>
          <a:p>
            <a:pPr lvl="1" algn="just">
              <a:lnSpc>
                <a:spcPct val="150000"/>
              </a:lnSpc>
              <a:spcBef>
                <a:spcPts val="0"/>
              </a:spcBef>
            </a:pPr>
            <a:r>
              <a:rPr lang="en-US" sz="2200" dirty="0">
                <a:solidFill>
                  <a:prstClr val="black"/>
                </a:solidFill>
                <a:latin typeface="Cambria" panose="02040503050406030204" pitchFamily="18" charset="0"/>
              </a:rPr>
              <a:t>The logical address does not exist physically in the memory </a:t>
            </a:r>
          </a:p>
          <a:p>
            <a:pPr lvl="1" algn="just">
              <a:lnSpc>
                <a:spcPct val="150000"/>
              </a:lnSpc>
              <a:spcBef>
                <a:spcPts val="0"/>
              </a:spcBef>
            </a:pPr>
            <a:r>
              <a:rPr lang="en-US" sz="2200" dirty="0">
                <a:solidFill>
                  <a:prstClr val="black"/>
                </a:solidFill>
                <a:latin typeface="Cambria" panose="02040503050406030204" pitchFamily="18" charset="0"/>
              </a:rPr>
              <a:t>Main memory is organized as a linear (1-D) address space consisting of a sequence of bytes or words.  </a:t>
            </a:r>
          </a:p>
          <a:p>
            <a:pPr lvl="1" algn="just">
              <a:lnSpc>
                <a:spcPct val="150000"/>
              </a:lnSpc>
              <a:spcBef>
                <a:spcPts val="0"/>
              </a:spcBef>
            </a:pPr>
            <a:r>
              <a:rPr lang="en-US" sz="2200" dirty="0">
                <a:solidFill>
                  <a:prstClr val="black"/>
                </a:solidFill>
                <a:latin typeface="Cambria" panose="02040503050406030204" pitchFamily="18" charset="0"/>
              </a:rPr>
              <a:t>Programs are written in modules</a:t>
            </a:r>
          </a:p>
          <a:p>
            <a:pPr lvl="2" algn="just"/>
            <a:r>
              <a:rPr lang="en-US" sz="2200" dirty="0">
                <a:solidFill>
                  <a:prstClr val="black"/>
                </a:solidFill>
                <a:latin typeface="Cambria" panose="02040503050406030204" pitchFamily="18" charset="0"/>
              </a:rPr>
              <a:t>Modules can be written and compiled independently</a:t>
            </a:r>
          </a:p>
          <a:p>
            <a:pPr lvl="2" algn="just"/>
            <a:r>
              <a:rPr lang="en-US" sz="2200" dirty="0">
                <a:solidFill>
                  <a:prstClr val="black"/>
                </a:solidFill>
                <a:latin typeface="Cambria" panose="02040503050406030204" pitchFamily="18" charset="0"/>
              </a:rPr>
              <a:t>Some are unmodifiable (read-only, execute-only)</a:t>
            </a:r>
          </a:p>
          <a:p>
            <a:pPr lvl="1" algn="just"/>
            <a:r>
              <a:rPr lang="en-US" sz="2200" dirty="0">
                <a:solidFill>
                  <a:prstClr val="black"/>
                </a:solidFill>
                <a:latin typeface="Cambria" panose="02040503050406030204" pitchFamily="18" charset="0"/>
              </a:rPr>
              <a:t>Different degrees of protection given to modules (read-only, execute-only)</a:t>
            </a:r>
          </a:p>
          <a:p>
            <a:pPr lvl="1" algn="just"/>
            <a:r>
              <a:rPr lang="en-US" sz="2200" dirty="0">
                <a:solidFill>
                  <a:prstClr val="black"/>
                </a:solidFill>
                <a:latin typeface="Cambria" panose="02040503050406030204" pitchFamily="18" charset="0"/>
              </a:rPr>
              <a:t>Share modules among processes</a:t>
            </a:r>
          </a:p>
          <a:p>
            <a:pPr lvl="1" algn="just">
              <a:lnSpc>
                <a:spcPct val="150000"/>
              </a:lnSpc>
              <a:spcBef>
                <a:spcPts val="0"/>
              </a:spcBef>
            </a:pPr>
            <a:endParaRPr lang="en-US" sz="2200" dirty="0">
              <a:solidFill>
                <a:prstClr val="black"/>
              </a:solidFill>
              <a:latin typeface="Cambria" panose="02040503050406030204" pitchFamily="18" charset="0"/>
            </a:endParaRPr>
          </a:p>
        </p:txBody>
      </p:sp>
    </p:spTree>
    <p:extLst>
      <p:ext uri="{BB962C8B-B14F-4D97-AF65-F5344CB8AC3E}">
        <p14:creationId xmlns:p14="http://schemas.microsoft.com/office/powerpoint/2010/main" val="327956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472440" y="0"/>
            <a:ext cx="8153808" cy="1325563"/>
          </a:xfrm>
        </p:spPr>
        <p:txBody>
          <a:bodyPr vert="horz" lIns="91440" tIns="45720" rIns="91440" bIns="45720" rtlCol="0" anchor="ctr">
            <a:normAutofit/>
          </a:bodyPr>
          <a:lstStyle/>
          <a:p>
            <a:pPr algn="ctr"/>
            <a:r>
              <a:rPr lang="en-US" altLang="zh-TW" sz="4000" b="1" kern="1200" dirty="0">
                <a:solidFill>
                  <a:schemeClr val="tx1"/>
                </a:solidFill>
                <a:latin typeface="+mj-lt"/>
                <a:ea typeface="+mj-ea"/>
                <a:cs typeface="+mj-cs"/>
              </a:rPr>
              <a:t>Requirements – Physical Organization</a:t>
            </a:r>
            <a:endParaRPr lang="en-US" altLang="zh-TW" sz="3500" b="1" kern="1200" dirty="0">
              <a:solidFill>
                <a:schemeClr val="tx1"/>
              </a:solidFill>
              <a:latin typeface="+mj-lt"/>
              <a:ea typeface="+mj-ea"/>
              <a:cs typeface="+mj-cs"/>
            </a:endParaRPr>
          </a:p>
        </p:txBody>
      </p:sp>
      <p:sp>
        <p:nvSpPr>
          <p:cNvPr id="138" name="Rectangle 13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Graphic 72" descr="Flowchart">
            <a:extLst>
              <a:ext uri="{FF2B5EF4-FFF2-40B4-BE49-F238E27FC236}">
                <a16:creationId xmlns:a16="http://schemas.microsoft.com/office/drawing/2014/main" id="{0686F702-0455-4D52-AAE3-F9150E7B8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19461" name="Slide Number Placeholder 4"/>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0415DAE-1EC9-4E47-9550-288F94F96A12}"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3">
            <a:extLst>
              <a:ext uri="{FF2B5EF4-FFF2-40B4-BE49-F238E27FC236}">
                <a16:creationId xmlns:a16="http://schemas.microsoft.com/office/drawing/2014/main" id="{638B5144-DEDB-4666-AC44-6F28B5D77C49}"/>
              </a:ext>
            </a:extLst>
          </p:cNvPr>
          <p:cNvSpPr txBox="1">
            <a:spLocks noChangeArrowheads="1"/>
          </p:cNvSpPr>
          <p:nvPr/>
        </p:nvSpPr>
        <p:spPr>
          <a:xfrm>
            <a:off x="200999" y="1816211"/>
            <a:ext cx="8465107" cy="3395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200" dirty="0">
                <a:solidFill>
                  <a:prstClr val="black"/>
                </a:solidFill>
                <a:highlight>
                  <a:srgbClr val="00FFFF"/>
                </a:highlight>
                <a:latin typeface="Cambria" panose="02040503050406030204" pitchFamily="18" charset="0"/>
              </a:rPr>
              <a:t>Two-level memory </a:t>
            </a:r>
            <a:r>
              <a:rPr lang="en-US" sz="2200" dirty="0">
                <a:solidFill>
                  <a:prstClr val="black"/>
                </a:solidFill>
                <a:latin typeface="Cambria" panose="02040503050406030204" pitchFamily="18" charset="0"/>
              </a:rPr>
              <a:t>for program storage:</a:t>
            </a:r>
          </a:p>
          <a:p>
            <a:pPr marL="1143000" marR="0" lvl="2" indent="-228600" algn="just"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lang="en-US" sz="2200" dirty="0">
                <a:solidFill>
                  <a:prstClr val="black"/>
                </a:solidFill>
                <a:latin typeface="Cambria" panose="02040503050406030204" pitchFamily="18" charset="0"/>
              </a:rPr>
              <a:t>Disk (slow and cheap) &amp; RAM (fast and more expensive)</a:t>
            </a:r>
          </a:p>
          <a:p>
            <a:pPr marL="1143000" marR="0" lvl="2" indent="-228600" algn="just"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lang="en-US" sz="2200" dirty="0">
                <a:solidFill>
                  <a:prstClr val="black"/>
                </a:solidFill>
                <a:latin typeface="Cambria" panose="02040503050406030204" pitchFamily="18" charset="0"/>
              </a:rPr>
              <a:t>Main memory is volatile, disk isn’t</a:t>
            </a:r>
          </a:p>
          <a:p>
            <a:pPr lvl="1" algn="just">
              <a:lnSpc>
                <a:spcPct val="150000"/>
              </a:lnSpc>
            </a:pPr>
            <a:r>
              <a:rPr lang="en-US" sz="2200" dirty="0">
                <a:solidFill>
                  <a:prstClr val="black"/>
                </a:solidFill>
                <a:latin typeface="Cambria" panose="02040503050406030204" pitchFamily="18" charset="0"/>
              </a:rPr>
              <a:t>User should not have to be responsible for organizing movement of code/data between the two levels.</a:t>
            </a:r>
          </a:p>
          <a:p>
            <a:pPr lvl="1" algn="just">
              <a:lnSpc>
                <a:spcPct val="150000"/>
              </a:lnSpc>
            </a:pPr>
            <a:r>
              <a:rPr lang="en-US" sz="2200" dirty="0">
                <a:solidFill>
                  <a:prstClr val="black"/>
                </a:solidFill>
                <a:latin typeface="Cambria" panose="02040503050406030204" pitchFamily="18" charset="0"/>
              </a:rPr>
              <a:t>Programmer </a:t>
            </a:r>
            <a:r>
              <a:rPr lang="en-US" sz="2200" dirty="0">
                <a:solidFill>
                  <a:prstClr val="black"/>
                </a:solidFill>
                <a:highlight>
                  <a:srgbClr val="FFFF00"/>
                </a:highlight>
                <a:latin typeface="Cambria" panose="02040503050406030204" pitchFamily="18" charset="0"/>
              </a:rPr>
              <a:t>does not know how much space </a:t>
            </a:r>
            <a:r>
              <a:rPr lang="en-US" sz="2200" dirty="0">
                <a:solidFill>
                  <a:prstClr val="black"/>
                </a:solidFill>
                <a:latin typeface="Cambria" panose="02040503050406030204" pitchFamily="18" charset="0"/>
              </a:rPr>
              <a:t>will be available</a:t>
            </a:r>
          </a:p>
          <a:p>
            <a:pPr lvl="1" algn="just">
              <a:lnSpc>
                <a:spcPct val="150000"/>
              </a:lnSpc>
            </a:pPr>
            <a:endParaRPr lang="en-US" sz="2200" dirty="0">
              <a:solidFill>
                <a:prstClr val="black"/>
              </a:solidFill>
              <a:latin typeface="Cambria" panose="02040503050406030204" pitchFamily="18" charset="0"/>
            </a:endParaRPr>
          </a:p>
        </p:txBody>
      </p:sp>
      <p:sp>
        <p:nvSpPr>
          <p:cNvPr id="9" name="TextBox 8">
            <a:extLst>
              <a:ext uri="{FF2B5EF4-FFF2-40B4-BE49-F238E27FC236}">
                <a16:creationId xmlns:a16="http://schemas.microsoft.com/office/drawing/2014/main" id="{B5DFB1CB-AE11-4EAE-A030-2CA605D1BD6D}"/>
              </a:ext>
            </a:extLst>
          </p:cNvPr>
          <p:cNvSpPr txBox="1"/>
          <p:nvPr/>
        </p:nvSpPr>
        <p:spPr>
          <a:xfrm>
            <a:off x="723899" y="5702729"/>
            <a:ext cx="8877301" cy="707886"/>
          </a:xfrm>
          <a:prstGeom prst="rect">
            <a:avLst/>
          </a:prstGeom>
          <a:solidFill>
            <a:schemeClr val="accent2">
              <a:lumMod val="20000"/>
              <a:lumOff val="80000"/>
            </a:schemeClr>
          </a:solidFill>
          <a:ln>
            <a:solidFill>
              <a:schemeClr val="tx1">
                <a:lumMod val="95000"/>
                <a:lumOff val="5000"/>
              </a:schemeClr>
            </a:solidFill>
          </a:ln>
        </p:spPr>
        <p:txBody>
          <a:bodyPr wrap="square">
            <a:spAutoFit/>
          </a:bodyPr>
          <a:lstStyle/>
          <a:p>
            <a:pPr lvl="0" algn="just" rtl="0"/>
            <a:r>
              <a:rPr lang="en-US" sz="2000" i="1" dirty="0">
                <a:latin typeface="Cambria" panose="02040503050406030204" pitchFamily="18" charset="0"/>
              </a:rPr>
              <a:t>overlaying</a:t>
            </a:r>
            <a:r>
              <a:rPr lang="en-US" sz="2000" dirty="0">
                <a:latin typeface="Cambria" panose="02040503050406030204" pitchFamily="18" charset="0"/>
              </a:rPr>
              <a:t> allows various modules to be assigned the same region of memory but is time consuming to program</a:t>
            </a:r>
          </a:p>
        </p:txBody>
      </p:sp>
    </p:spTree>
    <p:extLst>
      <p:ext uri="{BB962C8B-B14F-4D97-AF65-F5344CB8AC3E}">
        <p14:creationId xmlns:p14="http://schemas.microsoft.com/office/powerpoint/2010/main" val="5624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774" y="1188637"/>
            <a:ext cx="3878369" cy="4480726"/>
          </a:xfrm>
          <a:prstGeom prst="ellipse">
            <a:avLst/>
          </a:prstGeom>
        </p:spPr>
        <p:txBody>
          <a:bodyPr>
            <a:normAutofit fontScale="90000"/>
          </a:bodyPr>
          <a:lstStyle/>
          <a:p>
            <a:pPr algn="ctr">
              <a:lnSpc>
                <a:spcPct val="150000"/>
              </a:lnSpc>
            </a:pPr>
            <a:r>
              <a:rPr lang="en-US" sz="4900" b="1" dirty="0"/>
              <a:t>Memory Partitioning types</a:t>
            </a:r>
            <a:br>
              <a:rPr lang="en-US" altLang="zh-TW" sz="3600" dirty="0">
                <a:solidFill>
                  <a:schemeClr val="tx1"/>
                </a:solidFill>
              </a:rPr>
            </a:br>
            <a:endParaRPr lang="en-US" sz="3600" b="1" dirty="0"/>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a:xfrm>
            <a:off x="9681119" y="5832405"/>
            <a:ext cx="1673352" cy="317090"/>
          </a:xfrm>
          <a:prstGeom prst="rect">
            <a:avLst/>
          </a:prstGeom>
        </p:spPr>
        <p:txBody>
          <a:bodyPr vert="horz">
            <a:normAutofit/>
          </a:bodyPr>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lnSpc>
                <a:spcPct val="90000"/>
              </a:lnSpc>
              <a:spcAft>
                <a:spcPts val="600"/>
              </a:spcAft>
              <a:defRPr/>
            </a:pPr>
            <a:fld id="{9D292B4F-44AA-446D-83AB-6974526852C9}" type="slidenum">
              <a:rPr lang="en-US" sz="1500">
                <a:solidFill>
                  <a:srgbClr val="FFFFFF"/>
                </a:solidFill>
              </a:rPr>
              <a:pPr>
                <a:lnSpc>
                  <a:spcPct val="90000"/>
                </a:lnSpc>
                <a:spcAft>
                  <a:spcPts val="600"/>
                </a:spcAft>
                <a:defRPr/>
              </a:pPr>
              <a:t>18</a:t>
            </a:fld>
            <a:endParaRPr lang="en-US" sz="1500" dirty="0">
              <a:solidFill>
                <a:srgbClr val="FFFFFF"/>
              </a:solidFill>
            </a:endParaRPr>
          </a:p>
        </p:txBody>
      </p:sp>
      <p:sp>
        <p:nvSpPr>
          <p:cNvPr id="5" name="Rectangle 3">
            <a:extLst>
              <a:ext uri="{FF2B5EF4-FFF2-40B4-BE49-F238E27FC236}">
                <a16:creationId xmlns:a16="http://schemas.microsoft.com/office/drawing/2014/main" id="{67DA1B73-CBEE-4B94-BC49-71E658CB0830}"/>
              </a:ext>
            </a:extLst>
          </p:cNvPr>
          <p:cNvSpPr txBox="1">
            <a:spLocks noChangeArrowheads="1"/>
          </p:cNvSpPr>
          <p:nvPr/>
        </p:nvSpPr>
        <p:spPr>
          <a:xfrm>
            <a:off x="4788448" y="873313"/>
            <a:ext cx="6243176" cy="4780594"/>
          </a:xfrm>
          <a:prstGeom prst="rect">
            <a:avLst/>
          </a:prstGeom>
        </p:spPr>
        <p:txBody>
          <a:bodyPr anchor="ctr">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457200" indent="-457200">
              <a:lnSpc>
                <a:spcPct val="150000"/>
              </a:lnSpc>
              <a:buClr>
                <a:schemeClr val="tx1"/>
              </a:buClr>
              <a:buFont typeface="+mj-lt"/>
              <a:buAutoNum type="arabicPeriod"/>
            </a:pPr>
            <a:r>
              <a:rPr lang="en-NZ" sz="2300" dirty="0">
                <a:latin typeface="Cambria" panose="02040503050406030204" pitchFamily="18" charset="0"/>
              </a:rPr>
              <a:t>Fixed Partitioning</a:t>
            </a:r>
          </a:p>
          <a:p>
            <a:pPr marL="457200" indent="-457200">
              <a:lnSpc>
                <a:spcPct val="150000"/>
              </a:lnSpc>
              <a:buClr>
                <a:schemeClr val="tx1"/>
              </a:buClr>
              <a:buFont typeface="+mj-lt"/>
              <a:buAutoNum type="arabicPeriod"/>
            </a:pPr>
            <a:r>
              <a:rPr lang="en-NZ" sz="2300" dirty="0">
                <a:latin typeface="Cambria" panose="02040503050406030204" pitchFamily="18" charset="0"/>
              </a:rPr>
              <a:t>Dynamic Partitioning</a:t>
            </a:r>
          </a:p>
          <a:p>
            <a:pPr marL="457200" indent="-457200">
              <a:lnSpc>
                <a:spcPct val="150000"/>
              </a:lnSpc>
              <a:buClr>
                <a:schemeClr val="tx1"/>
              </a:buClr>
              <a:buFont typeface="+mj-lt"/>
              <a:buAutoNum type="arabicPeriod"/>
            </a:pPr>
            <a:r>
              <a:rPr lang="en-NZ" sz="2300" dirty="0">
                <a:latin typeface="Cambria" panose="02040503050406030204" pitchFamily="18" charset="0"/>
              </a:rPr>
              <a:t>Buddy System</a:t>
            </a:r>
          </a:p>
          <a:p>
            <a:pPr marL="457200" indent="-457200">
              <a:lnSpc>
                <a:spcPct val="150000"/>
              </a:lnSpc>
              <a:buClr>
                <a:schemeClr val="tx1"/>
              </a:buClr>
              <a:buFont typeface="+mj-lt"/>
              <a:buAutoNum type="arabicPeriod"/>
            </a:pPr>
            <a:r>
              <a:rPr lang="en-NZ" sz="2300" dirty="0">
                <a:latin typeface="Cambria" panose="02040503050406030204" pitchFamily="18" charset="0"/>
              </a:rPr>
              <a:t>Relocation</a:t>
            </a:r>
          </a:p>
          <a:p>
            <a:pPr marL="457200" indent="-457200">
              <a:lnSpc>
                <a:spcPct val="150000"/>
              </a:lnSpc>
              <a:buClr>
                <a:schemeClr val="tx1"/>
              </a:buClr>
              <a:buFont typeface="+mj-lt"/>
              <a:buAutoNum type="arabicPeriod"/>
            </a:pPr>
            <a:r>
              <a:rPr lang="en-NZ" sz="2300" dirty="0">
                <a:latin typeface="Cambria" panose="02040503050406030204" pitchFamily="18" charset="0"/>
              </a:rPr>
              <a:t>Simple Paging</a:t>
            </a:r>
          </a:p>
          <a:p>
            <a:pPr marL="457200" indent="-457200">
              <a:lnSpc>
                <a:spcPct val="150000"/>
              </a:lnSpc>
              <a:buClr>
                <a:schemeClr val="tx1"/>
              </a:buClr>
              <a:buFont typeface="+mj-lt"/>
              <a:buAutoNum type="arabicPeriod"/>
            </a:pPr>
            <a:r>
              <a:rPr lang="en-NZ" sz="2300" dirty="0">
                <a:latin typeface="Cambria" panose="02040503050406030204" pitchFamily="18" charset="0"/>
              </a:rPr>
              <a:t>Simple Segmentation</a:t>
            </a:r>
          </a:p>
          <a:p>
            <a:pPr marL="457200" indent="-457200">
              <a:lnSpc>
                <a:spcPct val="150000"/>
              </a:lnSpc>
              <a:buClr>
                <a:schemeClr val="tx1"/>
              </a:buClr>
              <a:buFont typeface="+mj-lt"/>
              <a:buAutoNum type="arabicPeriod"/>
            </a:pPr>
            <a:r>
              <a:rPr lang="en-NZ" sz="2300" dirty="0">
                <a:latin typeface="Cambria" panose="02040503050406030204" pitchFamily="18" charset="0"/>
              </a:rPr>
              <a:t>Virtual Memory Paging</a:t>
            </a:r>
          </a:p>
          <a:p>
            <a:pPr marL="457200" indent="-457200">
              <a:lnSpc>
                <a:spcPct val="150000"/>
              </a:lnSpc>
              <a:buClr>
                <a:schemeClr val="tx1"/>
              </a:buClr>
              <a:buFont typeface="+mj-lt"/>
              <a:buAutoNum type="arabicPeriod"/>
            </a:pPr>
            <a:r>
              <a:rPr lang="en-NZ" sz="2300" dirty="0">
                <a:latin typeface="Cambria" panose="02040503050406030204" pitchFamily="18" charset="0"/>
              </a:rPr>
              <a:t>Virtual Memory Segmentation</a:t>
            </a:r>
          </a:p>
        </p:txBody>
      </p:sp>
    </p:spTree>
    <p:extLst>
      <p:ext uri="{BB962C8B-B14F-4D97-AF65-F5344CB8AC3E}">
        <p14:creationId xmlns:p14="http://schemas.microsoft.com/office/powerpoint/2010/main" val="2252086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extLst>
              <p:ext uri="{D42A27DB-BD31-4B8C-83A1-F6EECF244321}">
                <p14:modId xmlns:p14="http://schemas.microsoft.com/office/powerpoint/2010/main" val="1830041778"/>
              </p:ext>
            </p:extLst>
          </p:nvPr>
        </p:nvGraphicFramePr>
        <p:xfrm>
          <a:off x="3596640" y="-698"/>
          <a:ext cx="6172200" cy="6945660"/>
        </p:xfrm>
        <a:graphic>
          <a:graphicData uri="http://schemas.openxmlformats.org/presentationml/2006/ole">
            <mc:AlternateContent xmlns:mc="http://schemas.openxmlformats.org/markup-compatibility/2006">
              <mc:Choice xmlns:v="urn:schemas-microsoft-com:vml" Requires="v">
                <p:oleObj spid="_x0000_s2145" name="Document" r:id="rId4" imgW="6070377" imgH="7022842" progId="">
                  <p:embed/>
                </p:oleObj>
              </mc:Choice>
              <mc:Fallback>
                <p:oleObj name="Document" r:id="rId4" imgW="6070377" imgH="7022842" progId="">
                  <p:embed/>
                  <p:pic>
                    <p:nvPicPr>
                      <p:cNvPr id="266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640" y="-698"/>
                        <a:ext cx="6172200" cy="6945660"/>
                      </a:xfrm>
                      <a:prstGeom prst="rect">
                        <a:avLst/>
                      </a:prstGeom>
                      <a:noFill/>
                      <a:ln>
                        <a:noFill/>
                      </a:ln>
                    </p:spPr>
                  </p:pic>
                </p:oleObj>
              </mc:Fallback>
            </mc:AlternateContent>
          </a:graphicData>
        </a:graphic>
      </p:graphicFrame>
      <p:sp>
        <p:nvSpPr>
          <p:cNvPr id="26627" name="Vertical Title 7"/>
          <p:cNvSpPr>
            <a:spLocks noGrp="1"/>
          </p:cNvSpPr>
          <p:nvPr>
            <p:ph type="title"/>
          </p:nvPr>
        </p:nvSpPr>
        <p:spPr bwMode="auto">
          <a:xfrm>
            <a:off x="243840" y="2206894"/>
            <a:ext cx="2606040" cy="2530475"/>
          </a:xfrm>
          <a:solidFill>
            <a:srgbClr val="FFFFCC"/>
          </a:solidFill>
          <a:ln>
            <a:solidFill>
              <a:schemeClr val="tx1">
                <a:lumMod val="95000"/>
                <a:lumOff val="5000"/>
              </a:schemeClr>
            </a:solidFill>
          </a:ln>
        </p:spPr>
        <p:txBody>
          <a:bodyPr wrap="square" numCol="1" anchor="ctr" compatLnSpc="1">
            <a:prstTxWarp prst="textNoShape">
              <a:avLst/>
            </a:prstTxWarp>
            <a:normAutofit/>
          </a:bodyPr>
          <a:lstStyle/>
          <a:p>
            <a:pPr eaLnBrk="1" hangingPunct="1">
              <a:lnSpc>
                <a:spcPct val="100000"/>
              </a:lnSpc>
            </a:pPr>
            <a:r>
              <a:rPr lang="en-US" b="1" dirty="0"/>
              <a:t>Memory Management Techniques</a:t>
            </a:r>
          </a:p>
        </p:txBody>
      </p:sp>
    </p:spTree>
    <p:extLst>
      <p:ext uri="{BB962C8B-B14F-4D97-AF65-F5344CB8AC3E}">
        <p14:creationId xmlns:p14="http://schemas.microsoft.com/office/powerpoint/2010/main" val="134474401"/>
      </p:ext>
    </p:extLst>
  </p:cSld>
  <p:clrMapOvr>
    <a:masterClrMapping/>
  </p:clrMapOvr>
  <p:transition spd="slow">
    <p:pull dir="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3468" y="365125"/>
            <a:ext cx="9440332" cy="1325563"/>
          </a:xfrm>
        </p:spPr>
        <p:txBody>
          <a:bodyPr>
            <a:normAutofit/>
          </a:bodyPr>
          <a:lstStyle/>
          <a:p>
            <a:r>
              <a:rPr lang="en-US" sz="5400" dirty="0"/>
              <a:t>Course Objectives</a:t>
            </a:r>
          </a:p>
        </p:txBody>
      </p:sp>
      <p:sp>
        <p:nvSpPr>
          <p:cNvPr id="42" name="Rectangle 41">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Programmer">
            <a:extLst>
              <a:ext uri="{FF2B5EF4-FFF2-40B4-BE49-F238E27FC236}">
                <a16:creationId xmlns:a16="http://schemas.microsoft.com/office/drawing/2014/main" id="{6A987E66-C0DD-4391-93E4-385C0C40BB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3" name="Content Placeholder 2"/>
          <p:cNvSpPr>
            <a:spLocks noGrp="1"/>
          </p:cNvSpPr>
          <p:nvPr>
            <p:ph sz="quarter" idx="1"/>
          </p:nvPr>
        </p:nvSpPr>
        <p:spPr>
          <a:xfrm>
            <a:off x="838200" y="1825625"/>
            <a:ext cx="10515600" cy="4351338"/>
          </a:xfrm>
        </p:spPr>
        <p:txBody>
          <a:bodyPr>
            <a:normAutofit/>
          </a:bodyPr>
          <a:lstStyle/>
          <a:p>
            <a:pPr algn="just">
              <a:lnSpc>
                <a:spcPct val="150000"/>
              </a:lnSpc>
            </a:pPr>
            <a:r>
              <a:rPr lang="en-US" dirty="0">
                <a:latin typeface="Cambria" panose="02040503050406030204" pitchFamily="18" charset="0"/>
                <a:cs typeface="Arial" charset="0"/>
              </a:rPr>
              <a:t>To understand basics of </a:t>
            </a:r>
            <a:r>
              <a:rPr lang="en-US" b="1" dirty="0">
                <a:solidFill>
                  <a:srgbClr val="2209B7"/>
                </a:solidFill>
                <a:latin typeface="Cambria" panose="02040503050406030204" pitchFamily="18" charset="0"/>
                <a:cs typeface="Arial" charset="0"/>
              </a:rPr>
              <a:t>System Programming</a:t>
            </a:r>
            <a:r>
              <a:rPr lang="en-US" dirty="0">
                <a:latin typeface="Cambria" panose="02040503050406030204" pitchFamily="18" charset="0"/>
                <a:cs typeface="Arial" charset="0"/>
              </a:rPr>
              <a:t>. </a:t>
            </a:r>
          </a:p>
          <a:p>
            <a:pPr algn="just">
              <a:lnSpc>
                <a:spcPct val="150000"/>
              </a:lnSpc>
            </a:pPr>
            <a:r>
              <a:rPr lang="en-US" dirty="0">
                <a:latin typeface="Cambria" panose="02040503050406030204" pitchFamily="18" charset="0"/>
                <a:cs typeface="Arial" charset="0"/>
              </a:rPr>
              <a:t>To learn and understand </a:t>
            </a:r>
            <a:r>
              <a:rPr lang="en-US" b="1" dirty="0">
                <a:solidFill>
                  <a:srgbClr val="C00000"/>
                </a:solidFill>
                <a:latin typeface="Cambria" panose="02040503050406030204" pitchFamily="18" charset="0"/>
                <a:cs typeface="Arial" charset="0"/>
              </a:rPr>
              <a:t>data structures </a:t>
            </a:r>
            <a:r>
              <a:rPr lang="en-US" dirty="0">
                <a:latin typeface="Cambria" panose="02040503050406030204" pitchFamily="18" charset="0"/>
                <a:cs typeface="Arial" charset="0"/>
              </a:rPr>
              <a:t>used in design of system software. </a:t>
            </a:r>
          </a:p>
          <a:p>
            <a:pPr algn="just">
              <a:lnSpc>
                <a:spcPct val="150000"/>
              </a:lnSpc>
            </a:pPr>
            <a:r>
              <a:rPr lang="en-US" dirty="0">
                <a:latin typeface="Cambria" panose="02040503050406030204" pitchFamily="18" charset="0"/>
                <a:cs typeface="Arial" charset="0"/>
              </a:rPr>
              <a:t>To understand </a:t>
            </a:r>
            <a:r>
              <a:rPr lang="en-US" b="1" dirty="0">
                <a:solidFill>
                  <a:srgbClr val="2209B7"/>
                </a:solidFill>
                <a:latin typeface="Cambria" panose="02040503050406030204" pitchFamily="18" charset="0"/>
                <a:cs typeface="Arial" charset="0"/>
              </a:rPr>
              <a:t>functions of operating system</a:t>
            </a:r>
            <a:r>
              <a:rPr lang="en-US" dirty="0">
                <a:latin typeface="Cambria" panose="02040503050406030204" pitchFamily="18" charset="0"/>
                <a:cs typeface="Arial" charset="0"/>
              </a:rPr>
              <a:t>. </a:t>
            </a:r>
          </a:p>
          <a:p>
            <a:pPr algn="just">
              <a:lnSpc>
                <a:spcPct val="150000"/>
              </a:lnSpc>
            </a:pPr>
            <a:r>
              <a:rPr lang="en-US" dirty="0">
                <a:latin typeface="Cambria" panose="02040503050406030204" pitchFamily="18" charset="0"/>
                <a:cs typeface="Arial" charset="0"/>
              </a:rPr>
              <a:t>To learn and understand </a:t>
            </a:r>
            <a:r>
              <a:rPr lang="en-US" b="1" dirty="0">
                <a:solidFill>
                  <a:srgbClr val="7030A0"/>
                </a:solidFill>
                <a:latin typeface="Cambria" panose="02040503050406030204" pitchFamily="18" charset="0"/>
                <a:cs typeface="Arial" charset="0"/>
              </a:rPr>
              <a:t>process</a:t>
            </a:r>
            <a:r>
              <a:rPr lang="en-US" dirty="0">
                <a:solidFill>
                  <a:srgbClr val="7030A0"/>
                </a:solidFill>
                <a:latin typeface="Cambria" panose="02040503050406030204" pitchFamily="18" charset="0"/>
                <a:cs typeface="Arial" charset="0"/>
              </a:rPr>
              <a:t>, </a:t>
            </a:r>
            <a:r>
              <a:rPr lang="en-US" b="1" dirty="0">
                <a:solidFill>
                  <a:srgbClr val="7030A0"/>
                </a:solidFill>
                <a:latin typeface="Cambria" panose="02040503050406030204" pitchFamily="18" charset="0"/>
                <a:cs typeface="Arial" charset="0"/>
              </a:rPr>
              <a:t>resource</a:t>
            </a:r>
            <a:r>
              <a:rPr lang="en-US" dirty="0">
                <a:solidFill>
                  <a:srgbClr val="7030A0"/>
                </a:solidFill>
                <a:latin typeface="Cambria" panose="02040503050406030204" pitchFamily="18" charset="0"/>
                <a:cs typeface="Arial" charset="0"/>
              </a:rPr>
              <a:t> </a:t>
            </a:r>
            <a:r>
              <a:rPr lang="en-US" dirty="0">
                <a:latin typeface="Cambria" panose="02040503050406030204" pitchFamily="18" charset="0"/>
                <a:cs typeface="Arial" charset="0"/>
              </a:rPr>
              <a:t>and </a:t>
            </a:r>
            <a:r>
              <a:rPr lang="en-US" b="1" dirty="0">
                <a:solidFill>
                  <a:srgbClr val="7030A0"/>
                </a:solidFill>
                <a:latin typeface="Cambria" panose="02040503050406030204" pitchFamily="18" charset="0"/>
                <a:cs typeface="Arial" charset="0"/>
              </a:rPr>
              <a:t>memory</a:t>
            </a:r>
            <a:r>
              <a:rPr lang="en-US" dirty="0">
                <a:latin typeface="Cambria" panose="02040503050406030204" pitchFamily="18" charset="0"/>
                <a:cs typeface="Arial" charset="0"/>
              </a:rPr>
              <a:t> management. </a:t>
            </a:r>
          </a:p>
        </p:txBody>
      </p:sp>
      <p:sp>
        <p:nvSpPr>
          <p:cNvPr id="4" name="Slide Number Placeholder 3">
            <a:extLst>
              <a:ext uri="{FF2B5EF4-FFF2-40B4-BE49-F238E27FC236}">
                <a16:creationId xmlns:a16="http://schemas.microsoft.com/office/drawing/2014/main" id="{37C1FB42-870E-4F1C-A8F1-A648F463761D}"/>
              </a:ext>
            </a:extLst>
          </p:cNvPr>
          <p:cNvSpPr>
            <a:spLocks noGrp="1"/>
          </p:cNvSpPr>
          <p:nvPr>
            <p:ph type="sldNum" sz="quarter" idx="12"/>
          </p:nvPr>
        </p:nvSpPr>
        <p:spPr/>
        <p:txBody>
          <a:bodyPr/>
          <a:lstStyle/>
          <a:p>
            <a:fld id="{DBA1B0FB-D917-4C8C-928F-313BD683BF39}"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E96-5ECC-4640-B03C-A584E0E9DA63}"/>
              </a:ext>
            </a:extLst>
          </p:cNvPr>
          <p:cNvSpPr>
            <a:spLocks noGrp="1"/>
          </p:cNvSpPr>
          <p:nvPr>
            <p:ph type="title"/>
          </p:nvPr>
        </p:nvSpPr>
        <p:spPr>
          <a:xfrm>
            <a:off x="848239" y="133158"/>
            <a:ext cx="10515600" cy="1325563"/>
          </a:xfrm>
        </p:spPr>
        <p:txBody>
          <a:bodyPr>
            <a:normAutofit/>
          </a:bodyPr>
          <a:lstStyle/>
          <a:p>
            <a:r>
              <a:rPr lang="en-US" sz="4000"/>
              <a:t>Fixed Partitioning</a:t>
            </a:r>
            <a:endParaRPr lang="en-US" sz="4000" dirty="0"/>
          </a:p>
        </p:txBody>
      </p:sp>
      <p:sp>
        <p:nvSpPr>
          <p:cNvPr id="4" name="Slide Number Placeholder 3">
            <a:extLst>
              <a:ext uri="{FF2B5EF4-FFF2-40B4-BE49-F238E27FC236}">
                <a16:creationId xmlns:a16="http://schemas.microsoft.com/office/drawing/2014/main" id="{A382AC54-9316-430C-9FE8-E77B70D4048F}"/>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5DB835BD-4C98-41E0-AB7D-5557FB1FE40F}" type="slidenum">
              <a:rPr kumimoji="0" lang="en-IN"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20</a:t>
            </a:fld>
            <a:endParaRPr kumimoji="0" lang="en-IN" b="0" i="0" u="none" strike="noStrike" kern="1200" cap="none" spc="0" normalizeH="0" baseline="0" noProof="0">
              <a:ln>
                <a:noFill/>
              </a:ln>
              <a:effectLst/>
              <a:uLnTx/>
              <a:uFillTx/>
              <a:latin typeface="Calibri" panose="020F0502020204030204"/>
              <a:ea typeface="+mn-ea"/>
              <a:cs typeface="+mn-cs"/>
            </a:endParaRPr>
          </a:p>
        </p:txBody>
      </p:sp>
      <p:graphicFrame>
        <p:nvGraphicFramePr>
          <p:cNvPr id="22" name="Content Placeholder 2">
            <a:extLst>
              <a:ext uri="{FF2B5EF4-FFF2-40B4-BE49-F238E27FC236}">
                <a16:creationId xmlns:a16="http://schemas.microsoft.com/office/drawing/2014/main" id="{D31DCFCB-3CB5-4B54-ADFF-1B72493701AF}"/>
              </a:ext>
            </a:extLst>
          </p:cNvPr>
          <p:cNvGraphicFramePr>
            <a:graphicFrameLocks noGrp="1"/>
          </p:cNvGraphicFramePr>
          <p:nvPr>
            <p:ph idx="1"/>
            <p:extLst>
              <p:ext uri="{D42A27DB-BD31-4B8C-83A1-F6EECF244321}">
                <p14:modId xmlns:p14="http://schemas.microsoft.com/office/powerpoint/2010/main" val="1218625533"/>
              </p:ext>
            </p:extLst>
          </p:nvPr>
        </p:nvGraphicFramePr>
        <p:xfrm>
          <a:off x="457491" y="1569338"/>
          <a:ext cx="8869389" cy="4632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684D74AB-AADF-489F-93C7-D39E9F7A2852}"/>
              </a:ext>
            </a:extLst>
          </p:cNvPr>
          <p:cNvPicPr>
            <a:picLocks noChangeAspect="1"/>
          </p:cNvPicPr>
          <p:nvPr/>
        </p:nvPicPr>
        <p:blipFill>
          <a:blip r:embed="rId7"/>
          <a:stretch>
            <a:fillRect/>
          </a:stretch>
        </p:blipFill>
        <p:spPr>
          <a:xfrm>
            <a:off x="9572486" y="22541"/>
            <a:ext cx="1948664" cy="6853922"/>
          </a:xfrm>
          <a:prstGeom prst="rect">
            <a:avLst/>
          </a:prstGeom>
        </p:spPr>
      </p:pic>
    </p:spTree>
    <p:extLst>
      <p:ext uri="{BB962C8B-B14F-4D97-AF65-F5344CB8AC3E}">
        <p14:creationId xmlns:p14="http://schemas.microsoft.com/office/powerpoint/2010/main" val="1074888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274638"/>
            <a:ext cx="7086600" cy="1143000"/>
          </a:xfrm>
        </p:spPr>
        <p:txBody>
          <a:bodyPr/>
          <a:lstStyle/>
          <a:p>
            <a:r>
              <a:rPr lang="en-US"/>
              <a:t>Fixed Partitioning </a:t>
            </a:r>
            <a:r>
              <a:rPr lang="en-US" dirty="0"/>
              <a:t>Problems</a:t>
            </a:r>
          </a:p>
        </p:txBody>
      </p:sp>
      <p:graphicFrame>
        <p:nvGraphicFramePr>
          <p:cNvPr id="6" name="Content Placeholder 2">
            <a:extLst>
              <a:ext uri="{FF2B5EF4-FFF2-40B4-BE49-F238E27FC236}">
                <a16:creationId xmlns:a16="http://schemas.microsoft.com/office/drawing/2014/main" id="{FCE7810F-632D-475F-825C-9FF69DFF8231}"/>
              </a:ext>
            </a:extLst>
          </p:cNvPr>
          <p:cNvGraphicFramePr>
            <a:graphicFrameLocks noGrp="1"/>
          </p:cNvGraphicFramePr>
          <p:nvPr>
            <p:ph idx="1"/>
            <p:extLst>
              <p:ext uri="{D42A27DB-BD31-4B8C-83A1-F6EECF244321}">
                <p14:modId xmlns:p14="http://schemas.microsoft.com/office/powerpoint/2010/main" val="754013907"/>
              </p:ext>
            </p:extLst>
          </p:nvPr>
        </p:nvGraphicFramePr>
        <p:xfrm>
          <a:off x="502920" y="141763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pPr>
              <a:defRPr/>
            </a:pPr>
            <a:fld id="{59217303-0E5B-4E24-BCA3-62F5881C102C}" type="slidenum">
              <a:rPr lang="en-US" smtClean="0"/>
              <a:pPr>
                <a:defRPr/>
              </a:pPr>
              <a:t>21</a:t>
            </a:fld>
            <a:endParaRPr lang="en-US"/>
          </a:p>
        </p:txBody>
      </p:sp>
    </p:spTree>
    <p:extLst>
      <p:ext uri="{BB962C8B-B14F-4D97-AF65-F5344CB8AC3E}">
        <p14:creationId xmlns:p14="http://schemas.microsoft.com/office/powerpoint/2010/main" val="241007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E96-5ECC-4640-B03C-A584E0E9DA63}"/>
              </a:ext>
            </a:extLst>
          </p:cNvPr>
          <p:cNvSpPr>
            <a:spLocks noGrp="1"/>
          </p:cNvSpPr>
          <p:nvPr>
            <p:ph type="title"/>
          </p:nvPr>
        </p:nvSpPr>
        <p:spPr>
          <a:xfrm>
            <a:off x="848239" y="133158"/>
            <a:ext cx="10515600" cy="1325563"/>
          </a:xfrm>
        </p:spPr>
        <p:txBody>
          <a:bodyPr>
            <a:normAutofit/>
          </a:bodyPr>
          <a:lstStyle/>
          <a:p>
            <a:r>
              <a:rPr lang="en-US" sz="4000" dirty="0"/>
              <a:t>Fixed Partitioning – Unequal size partitions</a:t>
            </a:r>
          </a:p>
        </p:txBody>
      </p:sp>
      <p:sp>
        <p:nvSpPr>
          <p:cNvPr id="4" name="Slide Number Placeholder 3">
            <a:extLst>
              <a:ext uri="{FF2B5EF4-FFF2-40B4-BE49-F238E27FC236}">
                <a16:creationId xmlns:a16="http://schemas.microsoft.com/office/drawing/2014/main" id="{A382AC54-9316-430C-9FE8-E77B70D4048F}"/>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DB835BD-4C98-41E0-AB7D-5557FB1FE40F}" type="slidenum">
              <a:rPr kumimoji="0" lang="en-IN"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IN"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22" name="Content Placeholder 2">
            <a:extLst>
              <a:ext uri="{FF2B5EF4-FFF2-40B4-BE49-F238E27FC236}">
                <a16:creationId xmlns:a16="http://schemas.microsoft.com/office/drawing/2014/main" id="{D31DCFCB-3CB5-4B54-ADFF-1B72493701AF}"/>
              </a:ext>
            </a:extLst>
          </p:cNvPr>
          <p:cNvGraphicFramePr>
            <a:graphicFrameLocks noGrp="1"/>
          </p:cNvGraphicFramePr>
          <p:nvPr>
            <p:ph idx="1"/>
            <p:extLst>
              <p:ext uri="{D42A27DB-BD31-4B8C-83A1-F6EECF244321}">
                <p14:modId xmlns:p14="http://schemas.microsoft.com/office/powerpoint/2010/main" val="342910940"/>
              </p:ext>
            </p:extLst>
          </p:nvPr>
        </p:nvGraphicFramePr>
        <p:xfrm>
          <a:off x="457491" y="1569338"/>
          <a:ext cx="8869389" cy="4632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2E9889B-C735-47CA-94FB-9A2B1B2F8E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2200" y="133158"/>
            <a:ext cx="169703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74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0" y="136523"/>
            <a:ext cx="7086600" cy="1143000"/>
          </a:xfrm>
        </p:spPr>
        <p:txBody>
          <a:bodyPr/>
          <a:lstStyle/>
          <a:p>
            <a:r>
              <a:rPr lang="en-US" dirty="0"/>
              <a:t>Fixed Partitioning Problem</a:t>
            </a:r>
          </a:p>
        </p:txBody>
      </p:sp>
      <p:graphicFrame>
        <p:nvGraphicFramePr>
          <p:cNvPr id="6" name="Content Placeholder 2">
            <a:extLst>
              <a:ext uri="{FF2B5EF4-FFF2-40B4-BE49-F238E27FC236}">
                <a16:creationId xmlns:a16="http://schemas.microsoft.com/office/drawing/2014/main" id="{FCE7810F-632D-475F-825C-9FF69DFF8231}"/>
              </a:ext>
            </a:extLst>
          </p:cNvPr>
          <p:cNvGraphicFramePr>
            <a:graphicFrameLocks noGrp="1"/>
          </p:cNvGraphicFramePr>
          <p:nvPr>
            <p:ph idx="1"/>
            <p:extLst>
              <p:ext uri="{D42A27DB-BD31-4B8C-83A1-F6EECF244321}">
                <p14:modId xmlns:p14="http://schemas.microsoft.com/office/powerpoint/2010/main" val="3899884147"/>
              </p:ext>
            </p:extLst>
          </p:nvPr>
        </p:nvGraphicFramePr>
        <p:xfrm>
          <a:off x="640080" y="1035683"/>
          <a:ext cx="10515600" cy="4481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17303-0E5B-4E24-BCA3-62F5881C102C}"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128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37125"/>
            <a:ext cx="3802276" cy="5256371"/>
          </a:xfrm>
        </p:spPr>
        <p:txBody>
          <a:bodyPr>
            <a:normAutofit/>
          </a:bodyPr>
          <a:lstStyle/>
          <a:p>
            <a:r>
              <a:rPr lang="en-US" sz="4800"/>
              <a:t>Dynamic Partitioning</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defRPr/>
            </a:pPr>
            <a:fld id="{59217303-0E5B-4E24-BCA3-62F5881C102C}" type="slidenum">
              <a:rPr lang="en-US" sz="1200">
                <a:solidFill>
                  <a:srgbClr val="898989"/>
                </a:solidFill>
              </a:rPr>
              <a:pPr>
                <a:spcAft>
                  <a:spcPts val="600"/>
                </a:spcAft>
                <a:defRPr/>
              </a:pPr>
              <a:t>24</a:t>
            </a:fld>
            <a:endParaRPr lang="en-US" sz="1200">
              <a:solidFill>
                <a:srgbClr val="898989"/>
              </a:solidFill>
            </a:endParaRPr>
          </a:p>
        </p:txBody>
      </p:sp>
      <p:graphicFrame>
        <p:nvGraphicFramePr>
          <p:cNvPr id="6" name="Content Placeholder 2">
            <a:extLst>
              <a:ext uri="{FF2B5EF4-FFF2-40B4-BE49-F238E27FC236}">
                <a16:creationId xmlns:a16="http://schemas.microsoft.com/office/drawing/2014/main" id="{480BEE67-33C5-468A-AC4D-33393AAC472F}"/>
              </a:ext>
            </a:extLst>
          </p:cNvPr>
          <p:cNvGraphicFramePr>
            <a:graphicFrameLocks noGrp="1"/>
          </p:cNvGraphicFramePr>
          <p:nvPr>
            <p:ph idx="1"/>
            <p:extLst>
              <p:ext uri="{D42A27DB-BD31-4B8C-83A1-F6EECF244321}">
                <p14:modId xmlns:p14="http://schemas.microsoft.com/office/powerpoint/2010/main" val="254715606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390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152400"/>
            <a:ext cx="7086600" cy="1143000"/>
          </a:xfrm>
        </p:spPr>
        <p:txBody>
          <a:bodyPr>
            <a:normAutofit/>
          </a:bodyPr>
          <a:lstStyle/>
          <a:p>
            <a:r>
              <a:rPr lang="en-NZ" sz="4000" dirty="0"/>
              <a:t>Dynamic Partitioning Example</a:t>
            </a:r>
          </a:p>
        </p:txBody>
      </p:sp>
      <p:grpSp>
        <p:nvGrpSpPr>
          <p:cNvPr id="6" name="Group 5"/>
          <p:cNvGrpSpPr/>
          <p:nvPr/>
        </p:nvGrpSpPr>
        <p:grpSpPr>
          <a:xfrm>
            <a:off x="1352496" y="1447800"/>
            <a:ext cx="1600200" cy="4724400"/>
            <a:chOff x="1066800" y="1447800"/>
            <a:chExt cx="1600200" cy="4724400"/>
          </a:xfrm>
        </p:grpSpPr>
        <p:sp>
          <p:nvSpPr>
            <p:cNvPr id="4" name="Rectangle 3"/>
            <p:cNvSpPr/>
            <p:nvPr/>
          </p:nvSpPr>
          <p:spPr>
            <a:xfrm>
              <a:off x="1066800" y="1447800"/>
              <a:ext cx="1600200" cy="472440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NZ" dirty="0"/>
            </a:p>
          </p:txBody>
        </p:sp>
        <p:sp>
          <p:nvSpPr>
            <p:cNvPr id="5" name="Rectangle 4"/>
            <p:cNvSpPr/>
            <p:nvPr/>
          </p:nvSpPr>
          <p:spPr>
            <a:xfrm>
              <a:off x="1066800" y="1447800"/>
              <a:ext cx="1600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OS (8M)</a:t>
              </a:r>
            </a:p>
          </p:txBody>
        </p:sp>
      </p:grpSp>
      <p:sp>
        <p:nvSpPr>
          <p:cNvPr id="7" name="Rectangle 6"/>
          <p:cNvSpPr/>
          <p:nvPr/>
        </p:nvSpPr>
        <p:spPr>
          <a:xfrm>
            <a:off x="1352496" y="2209800"/>
            <a:ext cx="1600200" cy="12954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P1 </a:t>
            </a:r>
          </a:p>
          <a:p>
            <a:pPr algn="ctr"/>
            <a:r>
              <a:rPr lang="en-NZ" dirty="0">
                <a:solidFill>
                  <a:schemeClr val="tx1"/>
                </a:solidFill>
              </a:rPr>
              <a:t>(20M)</a:t>
            </a:r>
          </a:p>
        </p:txBody>
      </p:sp>
      <p:sp>
        <p:nvSpPr>
          <p:cNvPr id="8" name="Rectangle 7"/>
          <p:cNvSpPr/>
          <p:nvPr/>
        </p:nvSpPr>
        <p:spPr>
          <a:xfrm>
            <a:off x="1352496" y="3505200"/>
            <a:ext cx="1600200" cy="914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P2</a:t>
            </a:r>
          </a:p>
          <a:p>
            <a:pPr algn="ctr"/>
            <a:r>
              <a:rPr lang="en-NZ" dirty="0"/>
              <a:t>(14M)</a:t>
            </a:r>
          </a:p>
        </p:txBody>
      </p:sp>
      <p:sp>
        <p:nvSpPr>
          <p:cNvPr id="9" name="Rectangle 8"/>
          <p:cNvSpPr/>
          <p:nvPr/>
        </p:nvSpPr>
        <p:spPr>
          <a:xfrm>
            <a:off x="1352496" y="4419600"/>
            <a:ext cx="1600200" cy="12954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P3</a:t>
            </a:r>
          </a:p>
          <a:p>
            <a:pPr algn="ctr"/>
            <a:r>
              <a:rPr lang="en-NZ" dirty="0"/>
              <a:t>(18M)</a:t>
            </a:r>
          </a:p>
        </p:txBody>
      </p:sp>
      <p:sp>
        <p:nvSpPr>
          <p:cNvPr id="10" name="TextBox 9"/>
          <p:cNvSpPr txBox="1"/>
          <p:nvPr/>
        </p:nvSpPr>
        <p:spPr>
          <a:xfrm>
            <a:off x="1581096" y="3581401"/>
            <a:ext cx="990600" cy="646331"/>
          </a:xfrm>
          <a:prstGeom prst="rect">
            <a:avLst/>
          </a:prstGeom>
          <a:noFill/>
        </p:spPr>
        <p:txBody>
          <a:bodyPr wrap="square" rtlCol="0">
            <a:spAutoFit/>
          </a:bodyPr>
          <a:lstStyle/>
          <a:p>
            <a:pPr algn="ctr"/>
            <a:r>
              <a:rPr lang="en-NZ" dirty="0"/>
              <a:t>Empty (56M)</a:t>
            </a:r>
          </a:p>
        </p:txBody>
      </p:sp>
      <p:sp>
        <p:nvSpPr>
          <p:cNvPr id="11" name="TextBox 10"/>
          <p:cNvSpPr txBox="1"/>
          <p:nvPr/>
        </p:nvSpPr>
        <p:spPr>
          <a:xfrm>
            <a:off x="1352496" y="5791200"/>
            <a:ext cx="1600200" cy="369332"/>
          </a:xfrm>
          <a:prstGeom prst="rect">
            <a:avLst/>
          </a:prstGeom>
          <a:noFill/>
        </p:spPr>
        <p:txBody>
          <a:bodyPr wrap="square" rtlCol="0">
            <a:spAutoFit/>
          </a:bodyPr>
          <a:lstStyle/>
          <a:p>
            <a:pPr algn="ctr"/>
            <a:r>
              <a:rPr lang="en-NZ" dirty="0"/>
              <a:t>Empty (4M)</a:t>
            </a:r>
          </a:p>
        </p:txBody>
      </p:sp>
      <p:sp>
        <p:nvSpPr>
          <p:cNvPr id="12" name="Rectangle 11"/>
          <p:cNvSpPr/>
          <p:nvPr/>
        </p:nvSpPr>
        <p:spPr>
          <a:xfrm>
            <a:off x="1352496" y="3505200"/>
            <a:ext cx="1600200" cy="5334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P4(8M)</a:t>
            </a:r>
          </a:p>
        </p:txBody>
      </p:sp>
      <p:sp>
        <p:nvSpPr>
          <p:cNvPr id="13" name="TextBox 12"/>
          <p:cNvSpPr txBox="1"/>
          <p:nvPr/>
        </p:nvSpPr>
        <p:spPr>
          <a:xfrm>
            <a:off x="1352496" y="4038600"/>
            <a:ext cx="1600200" cy="369332"/>
          </a:xfrm>
          <a:prstGeom prst="rect">
            <a:avLst/>
          </a:prstGeom>
          <a:noFill/>
        </p:spPr>
        <p:txBody>
          <a:bodyPr wrap="square" rtlCol="0">
            <a:spAutoFit/>
          </a:bodyPr>
          <a:lstStyle/>
          <a:p>
            <a:pPr algn="ctr"/>
            <a:r>
              <a:rPr lang="en-NZ" dirty="0"/>
              <a:t>Empty (6M)</a:t>
            </a:r>
          </a:p>
        </p:txBody>
      </p:sp>
      <p:sp>
        <p:nvSpPr>
          <p:cNvPr id="14" name="Rectangle 13"/>
          <p:cNvSpPr/>
          <p:nvPr/>
        </p:nvSpPr>
        <p:spPr>
          <a:xfrm>
            <a:off x="1352496" y="2209800"/>
            <a:ext cx="1600200" cy="914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P2</a:t>
            </a:r>
          </a:p>
          <a:p>
            <a:pPr algn="ctr"/>
            <a:r>
              <a:rPr lang="en-NZ" dirty="0"/>
              <a:t>(14M)</a:t>
            </a:r>
          </a:p>
        </p:txBody>
      </p:sp>
      <p:sp>
        <p:nvSpPr>
          <p:cNvPr id="15" name="TextBox 14"/>
          <p:cNvSpPr txBox="1"/>
          <p:nvPr/>
        </p:nvSpPr>
        <p:spPr>
          <a:xfrm>
            <a:off x="1352496" y="3124200"/>
            <a:ext cx="1600200" cy="369332"/>
          </a:xfrm>
          <a:prstGeom prst="rect">
            <a:avLst/>
          </a:prstGeom>
          <a:noFill/>
        </p:spPr>
        <p:txBody>
          <a:bodyPr wrap="square" rtlCol="0">
            <a:spAutoFit/>
          </a:bodyPr>
          <a:lstStyle/>
          <a:p>
            <a:pPr algn="ctr"/>
            <a:r>
              <a:rPr lang="en-NZ" dirty="0"/>
              <a:t>Empty (6M)</a:t>
            </a:r>
          </a:p>
        </p:txBody>
      </p:sp>
      <p:sp>
        <p:nvSpPr>
          <p:cNvPr id="19" name="TextBox 18"/>
          <p:cNvSpPr txBox="1"/>
          <p:nvPr/>
        </p:nvSpPr>
        <p:spPr>
          <a:xfrm>
            <a:off x="1615440" y="6336268"/>
            <a:ext cx="766748" cy="369332"/>
          </a:xfrm>
          <a:prstGeom prst="rect">
            <a:avLst/>
          </a:prstGeom>
          <a:noFill/>
        </p:spPr>
        <p:txBody>
          <a:bodyPr wrap="none" rtlCol="0">
            <a:spAutoFit/>
          </a:bodyPr>
          <a:lstStyle/>
          <a:p>
            <a:r>
              <a:rPr lang="en-NZ" dirty="0"/>
              <a:t>Figure</a:t>
            </a:r>
          </a:p>
        </p:txBody>
      </p:sp>
      <p:sp>
        <p:nvSpPr>
          <p:cNvPr id="3" name="Slide Number Placeholder 2"/>
          <p:cNvSpPr>
            <a:spLocks noGrp="1"/>
          </p:cNvSpPr>
          <p:nvPr>
            <p:ph type="sldNum" sz="quarter" idx="12"/>
          </p:nvPr>
        </p:nvSpPr>
        <p:spPr/>
        <p:txBody>
          <a:bodyPr/>
          <a:lstStyle/>
          <a:p>
            <a:pPr>
              <a:defRPr/>
            </a:pPr>
            <a:fld id="{59217303-0E5B-4E24-BCA3-62F5881C102C}" type="slidenum">
              <a:rPr lang="en-US" smtClean="0"/>
              <a:pPr>
                <a:defRPr/>
              </a:pPr>
              <a:t>25</a:t>
            </a:fld>
            <a:endParaRPr lang="en-US"/>
          </a:p>
        </p:txBody>
      </p:sp>
      <p:graphicFrame>
        <p:nvGraphicFramePr>
          <p:cNvPr id="18" name="Diagram 17">
            <a:extLst>
              <a:ext uri="{FF2B5EF4-FFF2-40B4-BE49-F238E27FC236}">
                <a16:creationId xmlns:a16="http://schemas.microsoft.com/office/drawing/2014/main" id="{3E449B9A-5C11-4076-84E5-4339F543FBAF}"/>
              </a:ext>
            </a:extLst>
          </p:cNvPr>
          <p:cNvGraphicFramePr/>
          <p:nvPr>
            <p:extLst>
              <p:ext uri="{D42A27DB-BD31-4B8C-83A1-F6EECF244321}">
                <p14:modId xmlns:p14="http://schemas.microsoft.com/office/powerpoint/2010/main" val="4147776099"/>
              </p:ext>
            </p:extLst>
          </p:nvPr>
        </p:nvGraphicFramePr>
        <p:xfrm>
          <a:off x="3596640" y="1549401"/>
          <a:ext cx="8077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169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500" fill="hold"/>
                                        <p:tgtEl>
                                          <p:spTgt spid="7"/>
                                        </p:tgtEl>
                                        <p:attrNameLst>
                                          <p:attrName>ppt_x</p:attrName>
                                        </p:attrNameLst>
                                      </p:cBhvr>
                                      <p:tavLst>
                                        <p:tav tm="0">
                                          <p:val>
                                            <p:strVal val="0-#ppt_w/2"/>
                                          </p:val>
                                        </p:tav>
                                        <p:tav tm="100000">
                                          <p:val>
                                            <p:strVal val="#ppt_x"/>
                                          </p:val>
                                        </p:tav>
                                      </p:tavLst>
                                    </p:anim>
                                    <p:anim calcmode="lin" valueType="num">
                                      <p:cBhvr additive="base">
                                        <p:cTn id="13" dur="1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0-#ppt_w/2"/>
                                          </p:val>
                                        </p:tav>
                                        <p:tav tm="100000">
                                          <p:val>
                                            <p:strVal val="#ppt_x"/>
                                          </p:val>
                                        </p:tav>
                                      </p:tavLst>
                                    </p:anim>
                                    <p:anim calcmode="lin" valueType="num">
                                      <p:cBhvr additive="base">
                                        <p:cTn id="19"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0-#ppt_w/2"/>
                                          </p:val>
                                        </p:tav>
                                        <p:tav tm="100000">
                                          <p:val>
                                            <p:strVal val="#ppt_x"/>
                                          </p:val>
                                        </p:tav>
                                      </p:tavLst>
                                    </p:anim>
                                    <p:anim calcmode="lin" valueType="num">
                                      <p:cBhvr additive="base">
                                        <p:cTn id="25"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1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grpId="1" nodeType="clickEffect">
                                  <p:stCondLst>
                                    <p:cond delay="0"/>
                                  </p:stCondLst>
                                  <p:childTnLst>
                                    <p:anim calcmode="lin" valueType="num">
                                      <p:cBhvr additive="base">
                                        <p:cTn id="34" dur="500"/>
                                        <p:tgtEl>
                                          <p:spTgt spid="8"/>
                                        </p:tgtEl>
                                        <p:attrNameLst>
                                          <p:attrName>ppt_x</p:attrName>
                                        </p:attrNameLst>
                                      </p:cBhvr>
                                      <p:tavLst>
                                        <p:tav tm="0">
                                          <p:val>
                                            <p:strVal val="ppt_x"/>
                                          </p:val>
                                        </p:tav>
                                        <p:tav tm="100000">
                                          <p:val>
                                            <p:strVal val="0-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0" fill="hold"/>
                                        <p:tgtEl>
                                          <p:spTgt spid="12"/>
                                        </p:tgtEl>
                                        <p:attrNameLst>
                                          <p:attrName>ppt_x</p:attrName>
                                        </p:attrNameLst>
                                      </p:cBhvr>
                                      <p:tavLst>
                                        <p:tav tm="0">
                                          <p:val>
                                            <p:strVal val="0-#ppt_w/2"/>
                                          </p:val>
                                        </p:tav>
                                        <p:tav tm="100000">
                                          <p:val>
                                            <p:strVal val="#ppt_x"/>
                                          </p:val>
                                        </p:tav>
                                      </p:tavLst>
                                    </p:anim>
                                    <p:anim calcmode="lin" valueType="num">
                                      <p:cBhvr additive="base">
                                        <p:cTn id="4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1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8" fill="hold" grpId="1" nodeType="clickEffect">
                                  <p:stCondLst>
                                    <p:cond delay="0"/>
                                  </p:stCondLst>
                                  <p:childTnLst>
                                    <p:anim calcmode="lin" valueType="num">
                                      <p:cBhvr additive="base">
                                        <p:cTn id="51" dur="500"/>
                                        <p:tgtEl>
                                          <p:spTgt spid="7"/>
                                        </p:tgtEl>
                                        <p:attrNameLst>
                                          <p:attrName>ppt_x</p:attrName>
                                        </p:attrNameLst>
                                      </p:cBhvr>
                                      <p:tavLst>
                                        <p:tav tm="0">
                                          <p:val>
                                            <p:strVal val="ppt_x"/>
                                          </p:val>
                                        </p:tav>
                                        <p:tav tm="100000">
                                          <p:val>
                                            <p:strVal val="0-ppt_w/2"/>
                                          </p:val>
                                        </p:tav>
                                      </p:tavLst>
                                    </p:anim>
                                    <p:anim calcmode="lin" valueType="num">
                                      <p:cBhvr additive="base">
                                        <p:cTn id="52" dur="500"/>
                                        <p:tgtEl>
                                          <p:spTgt spid="7"/>
                                        </p:tgtEl>
                                        <p:attrNameLst>
                                          <p:attrName>ppt_y</p:attrName>
                                        </p:attrNameLst>
                                      </p:cBhvr>
                                      <p:tavLst>
                                        <p:tav tm="0">
                                          <p:val>
                                            <p:strVal val="ppt_y"/>
                                          </p:val>
                                        </p:tav>
                                        <p:tav tm="100000">
                                          <p:val>
                                            <p:strVal val="ppt_y"/>
                                          </p:val>
                                        </p:tav>
                                      </p:tavLst>
                                    </p:anim>
                                    <p:set>
                                      <p:cBhvr>
                                        <p:cTn id="53" dur="1" fill="hold">
                                          <p:stCondLst>
                                            <p:cond delay="499"/>
                                          </p:stCondLst>
                                        </p:cTn>
                                        <p:tgtEl>
                                          <p:spTgt spid="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1000" fill="hold"/>
                                        <p:tgtEl>
                                          <p:spTgt spid="14"/>
                                        </p:tgtEl>
                                        <p:attrNameLst>
                                          <p:attrName>ppt_x</p:attrName>
                                        </p:attrNameLst>
                                      </p:cBhvr>
                                      <p:tavLst>
                                        <p:tav tm="0">
                                          <p:val>
                                            <p:strVal val="0-#ppt_w/2"/>
                                          </p:val>
                                        </p:tav>
                                        <p:tav tm="100000">
                                          <p:val>
                                            <p:strVal val="#ppt_x"/>
                                          </p:val>
                                        </p:tav>
                                      </p:tavLst>
                                    </p:anim>
                                    <p:anim calcmode="lin" valueType="num">
                                      <p:cBhvr additive="base">
                                        <p:cTn id="59"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dissolve">
                                      <p:cBhvr>
                                        <p:cTn id="64" dur="10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graphicEl>
                                              <a:dgm id="{E3F070B9-6919-BD46-80FE-BAF6D53D2FD9}"/>
                                            </p:graphic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
                                            <p:graphicEl>
                                              <a:dgm id="{AF2C0A7A-BF2F-CB4A-AE7D-877EB948880B}"/>
                                            </p:graphic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graphicEl>
                                              <a:dgm id="{6ED051DD-8E06-014D-A56B-AECC9C897179}"/>
                                            </p:graphic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graphicEl>
                                              <a:dgm id="{4B6B4C5E-5223-0843-B5C6-1C59E8EA839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10" grpId="0"/>
      <p:bldP spid="11" grpId="0"/>
      <p:bldP spid="12" grpId="0" animBg="1"/>
      <p:bldP spid="13" grpId="0"/>
      <p:bldP spid="14" grpId="0" animBg="1"/>
      <p:bldP spid="15" grpId="0"/>
      <p:bldGraphic spid="18"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30B73F-8EB0-4BFA-9A30-D840E8D5216A}"/>
              </a:ext>
            </a:extLst>
          </p:cNvPr>
          <p:cNvSpPr>
            <a:spLocks noGrp="1"/>
          </p:cNvSpPr>
          <p:nvPr>
            <p:ph type="sldNum" sz="quarter" idx="12"/>
          </p:nvPr>
        </p:nvSpPr>
        <p:spPr/>
        <p:txBody>
          <a:bodyPr/>
          <a:lstStyle/>
          <a:p>
            <a:pPr>
              <a:defRPr/>
            </a:pPr>
            <a:fld id="{5DB835BD-4C98-41E0-AB7D-5557FB1FE40F}" type="slidenum">
              <a:rPr lang="en-IN" smtClean="0"/>
              <a:pPr>
                <a:defRPr/>
              </a:pPr>
              <a:t>26</a:t>
            </a:fld>
            <a:endParaRPr lang="en-IN"/>
          </a:p>
        </p:txBody>
      </p:sp>
      <p:pic>
        <p:nvPicPr>
          <p:cNvPr id="5" name="Content Placeholder 4">
            <a:extLst>
              <a:ext uri="{FF2B5EF4-FFF2-40B4-BE49-F238E27FC236}">
                <a16:creationId xmlns:a16="http://schemas.microsoft.com/office/drawing/2014/main" id="{8C315984-1A5D-4377-99A5-2612EF8D13FD}"/>
              </a:ext>
            </a:extLst>
          </p:cNvPr>
          <p:cNvPicPr>
            <a:picLocks noGrp="1" noChangeAspect="1"/>
          </p:cNvPicPr>
          <p:nvPr>
            <p:ph idx="1"/>
          </p:nvPr>
        </p:nvPicPr>
        <p:blipFill>
          <a:blip r:embed="rId2"/>
          <a:stretch>
            <a:fillRect/>
          </a:stretch>
        </p:blipFill>
        <p:spPr>
          <a:xfrm>
            <a:off x="838200" y="1027908"/>
            <a:ext cx="10066867" cy="5189956"/>
          </a:xfrm>
          <a:prstGeom prst="rect">
            <a:avLst/>
          </a:prstGeom>
        </p:spPr>
      </p:pic>
    </p:spTree>
    <p:extLst>
      <p:ext uri="{BB962C8B-B14F-4D97-AF65-F5344CB8AC3E}">
        <p14:creationId xmlns:p14="http://schemas.microsoft.com/office/powerpoint/2010/main" val="381580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43840" y="1158240"/>
            <a:ext cx="2971800" cy="3505200"/>
          </a:xfrm>
        </p:spPr>
        <p:txBody>
          <a:bodyPr/>
          <a:lstStyle/>
          <a:p>
            <a:pPr algn="ctr">
              <a:defRPr/>
            </a:pPr>
            <a:r>
              <a:rPr lang="en-US" sz="3600" dirty="0">
                <a:solidFill>
                  <a:schemeClr val="accent4">
                    <a:lumMod val="50000"/>
                  </a:schemeClr>
                </a:solidFill>
              </a:rPr>
              <a:t>Effect of Dynamic </a:t>
            </a:r>
            <a:br>
              <a:rPr lang="en-US" sz="3600" dirty="0">
                <a:solidFill>
                  <a:schemeClr val="accent4">
                    <a:lumMod val="50000"/>
                  </a:schemeClr>
                </a:solidFill>
              </a:rPr>
            </a:br>
            <a:r>
              <a:rPr lang="en-US" sz="3600" dirty="0">
                <a:solidFill>
                  <a:schemeClr val="accent4">
                    <a:lumMod val="50000"/>
                  </a:schemeClr>
                </a:solidFill>
              </a:rPr>
              <a:t>Partitioning</a:t>
            </a:r>
          </a:p>
        </p:txBody>
      </p:sp>
      <p:pic>
        <p:nvPicPr>
          <p:cNvPr id="3379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0677" y="198121"/>
            <a:ext cx="6303963" cy="712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958387"/>
      </p:ext>
    </p:extLst>
  </p:cSld>
  <p:clrMapOvr>
    <a:masterClrMapping/>
  </p:clrMapOvr>
  <p:transition spd="slow">
    <p:pull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98FB1-6051-40EB-923E-CA49C11D9DE8}"/>
              </a:ext>
            </a:extLst>
          </p:cNvPr>
          <p:cNvSpPr>
            <a:spLocks noGrp="1"/>
          </p:cNvSpPr>
          <p:nvPr>
            <p:ph idx="1"/>
          </p:nvPr>
        </p:nvSpPr>
        <p:spPr>
          <a:xfrm>
            <a:off x="548600" y="1351933"/>
            <a:ext cx="11003320" cy="751188"/>
          </a:xfrm>
          <a:solidFill>
            <a:srgbClr val="FFFFCC"/>
          </a:solidFill>
          <a:ln>
            <a:solidFill>
              <a:schemeClr val="tx1"/>
            </a:solidFill>
          </a:ln>
        </p:spPr>
        <p:txBody>
          <a:bodyPr>
            <a:normAutofit/>
          </a:bodyPr>
          <a:lstStyle/>
          <a:p>
            <a:pPr marL="365443" lvl="1" indent="-246063" algn="just" fontAlgn="base">
              <a:spcBef>
                <a:spcPts val="600"/>
              </a:spcBef>
              <a:spcAft>
                <a:spcPts val="600"/>
              </a:spcAft>
              <a:buClr>
                <a:schemeClr val="accent1"/>
              </a:buClr>
              <a:buSzPct val="85000"/>
              <a:buFont typeface="Wingdings 2" pitchFamily="18" charset="2"/>
              <a:buChar char=""/>
            </a:pPr>
            <a:r>
              <a:rPr lang="en-US" sz="2100" dirty="0">
                <a:latin typeface="Cambria" panose="02040503050406030204" pitchFamily="18" charset="0"/>
              </a:rPr>
              <a:t>As memory compaction is time consuming, the OS must be clever in deciding how to assign processes to memory.</a:t>
            </a:r>
            <a:endParaRPr lang="en-IN" sz="21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A382AC54-9316-430C-9FE8-E77B70D4048F}"/>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5DB835BD-4C98-41E0-AB7D-5557FB1FE40F}" type="slidenum">
              <a:rPr kumimoji="0" lang="en-IN" b="0" i="0" u="none" strike="noStrike" kern="1200" cap="none" spc="0" normalizeH="0" baseline="0" noProof="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28</a:t>
            </a:fld>
            <a:endParaRPr kumimoji="0" lang="en-IN" b="0" i="0" u="none" strike="noStrike" kern="1200" cap="none" spc="0" normalizeH="0" baseline="0" noProof="0">
              <a:ln>
                <a:noFill/>
              </a:ln>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C7A4B73-FA7B-4584-BCE8-145768BE8291}"/>
              </a:ext>
            </a:extLst>
          </p:cNvPr>
          <p:cNvSpPr/>
          <p:nvPr/>
        </p:nvSpPr>
        <p:spPr>
          <a:xfrm>
            <a:off x="3068279" y="136525"/>
            <a:ext cx="6055440" cy="861774"/>
          </a:xfrm>
          <a:prstGeom prst="rect">
            <a:avLst/>
          </a:prstGeom>
          <a:noFill/>
        </p:spPr>
        <p:txBody>
          <a:bodyPr wrap="none" lIns="91440" tIns="45720" rIns="91440" bIns="45720">
            <a:spAutoFit/>
          </a:bodyPr>
          <a:lstStyle/>
          <a:p>
            <a:pPr algn="ctr"/>
            <a:r>
              <a:rPr lang="en-US" sz="5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Placement Algorithms</a:t>
            </a:r>
          </a:p>
        </p:txBody>
      </p:sp>
      <p:graphicFrame>
        <p:nvGraphicFramePr>
          <p:cNvPr id="15" name="Diagram 14">
            <a:extLst>
              <a:ext uri="{FF2B5EF4-FFF2-40B4-BE49-F238E27FC236}">
                <a16:creationId xmlns:a16="http://schemas.microsoft.com/office/drawing/2014/main" id="{2B81F1C2-834F-4C70-8D74-167B589EE0CC}"/>
              </a:ext>
            </a:extLst>
          </p:cNvPr>
          <p:cNvGraphicFramePr/>
          <p:nvPr>
            <p:extLst>
              <p:ext uri="{D42A27DB-BD31-4B8C-83A1-F6EECF244321}">
                <p14:modId xmlns:p14="http://schemas.microsoft.com/office/powerpoint/2010/main" val="2746926736"/>
              </p:ext>
            </p:extLst>
          </p:nvPr>
        </p:nvGraphicFramePr>
        <p:xfrm>
          <a:off x="1066800" y="2103120"/>
          <a:ext cx="9966960" cy="4253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975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B3D8C7-24B8-4A23-9515-430FA60895E1}"/>
              </a:ext>
            </a:extLst>
          </p:cNvPr>
          <p:cNvPicPr>
            <a:picLocks noChangeAspect="1"/>
          </p:cNvPicPr>
          <p:nvPr/>
        </p:nvPicPr>
        <p:blipFill>
          <a:blip r:embed="rId3"/>
          <a:stretch>
            <a:fillRect/>
          </a:stretch>
        </p:blipFill>
        <p:spPr>
          <a:xfrm>
            <a:off x="3197542" y="142875"/>
            <a:ext cx="6617018" cy="6642517"/>
          </a:xfrm>
          <a:prstGeom prst="rect">
            <a:avLst/>
          </a:prstGeom>
        </p:spPr>
      </p:pic>
      <p:sp>
        <p:nvSpPr>
          <p:cNvPr id="6" name="Rectangle 5"/>
          <p:cNvSpPr/>
          <p:nvPr/>
        </p:nvSpPr>
        <p:spPr>
          <a:xfrm>
            <a:off x="548640" y="2228671"/>
            <a:ext cx="1828800" cy="1200329"/>
          </a:xfrm>
          <a:prstGeom prst="rect">
            <a:avLst/>
          </a:prstGeom>
        </p:spPr>
        <p:txBody>
          <a:bodyPr wrap="square">
            <a:spAutoFit/>
          </a:bodyPr>
          <a:lstStyle/>
          <a:p>
            <a:pPr algn="just"/>
            <a:r>
              <a:rPr lang="en-NZ" sz="2400" b="1" dirty="0">
                <a:latin typeface="Cambria" panose="02040503050406030204" pitchFamily="18" charset="0"/>
              </a:rPr>
              <a:t>16-MB allocation </a:t>
            </a:r>
            <a:r>
              <a:rPr lang="en-NZ" sz="2400" b="1" dirty="0">
                <a:highlight>
                  <a:srgbClr val="00FFFF"/>
                </a:highlight>
                <a:latin typeface="Cambria" panose="02040503050406030204" pitchFamily="18" charset="0"/>
              </a:rPr>
              <a:t>request</a:t>
            </a:r>
            <a:endParaRPr lang="en-US" sz="2400" b="1" dirty="0">
              <a:highlight>
                <a:srgbClr val="00FFFF"/>
              </a:highlight>
              <a:latin typeface="Cambria" panose="02040503050406030204" pitchFamily="18" charset="0"/>
            </a:endParaRPr>
          </a:p>
        </p:txBody>
      </p:sp>
      <p:sp>
        <p:nvSpPr>
          <p:cNvPr id="2" name="Slide Number Placeholder 1"/>
          <p:cNvSpPr>
            <a:spLocks noGrp="1"/>
          </p:cNvSpPr>
          <p:nvPr>
            <p:ph type="sldNum" sz="quarter" idx="12"/>
          </p:nvPr>
        </p:nvSpPr>
        <p:spPr/>
        <p:txBody>
          <a:bodyPr/>
          <a:lstStyle/>
          <a:p>
            <a:pPr>
              <a:defRPr/>
            </a:pPr>
            <a:fld id="{59217303-0E5B-4E24-BCA3-62F5881C102C}" type="slidenum">
              <a:rPr lang="en-US" smtClean="0"/>
              <a:pPr>
                <a:defRPr/>
              </a:pPr>
              <a:t>29</a:t>
            </a:fld>
            <a:endParaRPr lang="en-US"/>
          </a:p>
        </p:txBody>
      </p:sp>
      <p:sp>
        <p:nvSpPr>
          <p:cNvPr id="3" name="Rectangle 2">
            <a:extLst>
              <a:ext uri="{FF2B5EF4-FFF2-40B4-BE49-F238E27FC236}">
                <a16:creationId xmlns:a16="http://schemas.microsoft.com/office/drawing/2014/main" id="{7DFEC46C-E2C5-4A57-A087-85241085F5E4}"/>
              </a:ext>
            </a:extLst>
          </p:cNvPr>
          <p:cNvSpPr/>
          <p:nvPr/>
        </p:nvSpPr>
        <p:spPr>
          <a:xfrm>
            <a:off x="6781800" y="762000"/>
            <a:ext cx="914400" cy="426720"/>
          </a:xfrm>
          <a:prstGeom prst="rect">
            <a:avLst/>
          </a:prstGeom>
          <a:noFill/>
          <a:ln w="47625">
            <a:solidFill>
              <a:srgbClr val="2209B7"/>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EFA41FAC-177E-468C-83D5-33E2633093D6}"/>
              </a:ext>
            </a:extLst>
          </p:cNvPr>
          <p:cNvSpPr/>
          <p:nvPr/>
        </p:nvSpPr>
        <p:spPr>
          <a:xfrm>
            <a:off x="6781800" y="1615440"/>
            <a:ext cx="914400" cy="426720"/>
          </a:xfrm>
          <a:prstGeom prst="rect">
            <a:avLst/>
          </a:prstGeom>
          <a:noFill/>
          <a:ln w="4762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F0508984-FF64-4578-B666-CA858B9AE37E}"/>
              </a:ext>
            </a:extLst>
          </p:cNvPr>
          <p:cNvSpPr/>
          <p:nvPr/>
        </p:nvSpPr>
        <p:spPr>
          <a:xfrm>
            <a:off x="6873240" y="4937760"/>
            <a:ext cx="914400" cy="426720"/>
          </a:xfrm>
          <a:prstGeom prst="rect">
            <a:avLst/>
          </a:prstGeom>
          <a:noFill/>
          <a:ln w="47625">
            <a:solidFill>
              <a:srgbClr val="FF0D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420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68" y="365125"/>
            <a:ext cx="9440332" cy="1325563"/>
          </a:xfrm>
        </p:spPr>
        <p:txBody>
          <a:bodyPr>
            <a:normAutofit/>
          </a:bodyPr>
          <a:lstStyle/>
          <a:p>
            <a:r>
              <a:rPr lang="en-US" sz="5400" dirty="0"/>
              <a:t>Course Outcomes</a:t>
            </a:r>
          </a:p>
        </p:txBody>
      </p:sp>
      <p:pic>
        <p:nvPicPr>
          <p:cNvPr id="11" name="Graphic 10" descr="Programmer">
            <a:extLst>
              <a:ext uri="{FF2B5EF4-FFF2-40B4-BE49-F238E27FC236}">
                <a16:creationId xmlns:a16="http://schemas.microsoft.com/office/drawing/2014/main" id="{6A987E66-C0DD-4391-93E4-385C0C40BB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p:cNvSpPr>
            <a:spLocks noGrp="1"/>
          </p:cNvSpPr>
          <p:nvPr>
            <p:ph sz="quarter" idx="1"/>
          </p:nvPr>
        </p:nvSpPr>
        <p:spPr>
          <a:xfrm>
            <a:off x="838200" y="1825625"/>
            <a:ext cx="10515600" cy="4351338"/>
          </a:xfrm>
        </p:spPr>
        <p:txBody>
          <a:bodyPr>
            <a:normAutofit/>
          </a:bodyPr>
          <a:lstStyle/>
          <a:p>
            <a:pPr lvl="0" fontAlgn="base">
              <a:lnSpc>
                <a:spcPct val="150000"/>
              </a:lnSpc>
            </a:pPr>
            <a:r>
              <a:rPr lang="en-US" dirty="0">
                <a:solidFill>
                  <a:srgbClr val="2209B7"/>
                </a:solidFill>
                <a:latin typeface="Cambria" panose="02040503050406030204" pitchFamily="18" charset="0"/>
                <a:cs typeface="Arial" charset="0"/>
              </a:rPr>
              <a:t>Analyze and synthesize </a:t>
            </a:r>
            <a:r>
              <a:rPr lang="en-US" dirty="0">
                <a:latin typeface="Cambria" panose="02040503050406030204" pitchFamily="18" charset="0"/>
                <a:cs typeface="Arial" charset="0"/>
              </a:rPr>
              <a:t>system software</a:t>
            </a:r>
          </a:p>
          <a:p>
            <a:pPr lvl="0" fontAlgn="base">
              <a:lnSpc>
                <a:spcPct val="150000"/>
              </a:lnSpc>
            </a:pPr>
            <a:r>
              <a:rPr lang="en-US" dirty="0">
                <a:latin typeface="Cambria" panose="02040503050406030204" pitchFamily="18" charset="0"/>
                <a:cs typeface="Arial" charset="0"/>
              </a:rPr>
              <a:t>Understand the working of </a:t>
            </a:r>
            <a:r>
              <a:rPr lang="en-US" dirty="0">
                <a:solidFill>
                  <a:schemeClr val="accent2">
                    <a:lumMod val="75000"/>
                  </a:schemeClr>
                </a:solidFill>
                <a:latin typeface="Cambria" panose="02040503050406030204" pitchFamily="18" charset="0"/>
                <a:cs typeface="Arial" charset="0"/>
              </a:rPr>
              <a:t>Assemblers and </a:t>
            </a:r>
            <a:r>
              <a:rPr lang="en-US" dirty="0" err="1">
                <a:solidFill>
                  <a:schemeClr val="accent2">
                    <a:lumMod val="75000"/>
                  </a:schemeClr>
                </a:solidFill>
                <a:latin typeface="Cambria" panose="02040503050406030204" pitchFamily="18" charset="0"/>
                <a:cs typeface="Arial" charset="0"/>
              </a:rPr>
              <a:t>Macroprocessors</a:t>
            </a:r>
            <a:endParaRPr lang="en-US" dirty="0">
              <a:solidFill>
                <a:schemeClr val="accent2">
                  <a:lumMod val="75000"/>
                </a:schemeClr>
              </a:solidFill>
              <a:latin typeface="Cambria" panose="02040503050406030204" pitchFamily="18" charset="0"/>
              <a:cs typeface="Arial" charset="0"/>
            </a:endParaRPr>
          </a:p>
          <a:p>
            <a:pPr lvl="0" fontAlgn="base">
              <a:lnSpc>
                <a:spcPct val="150000"/>
              </a:lnSpc>
            </a:pPr>
            <a:r>
              <a:rPr lang="en-US" dirty="0">
                <a:latin typeface="Cambria" panose="02040503050406030204" pitchFamily="18" charset="0"/>
                <a:cs typeface="Arial" charset="0"/>
              </a:rPr>
              <a:t>Understand the </a:t>
            </a:r>
            <a:r>
              <a:rPr lang="en-US" dirty="0">
                <a:solidFill>
                  <a:srgbClr val="7030A0"/>
                </a:solidFill>
                <a:latin typeface="Cambria" panose="02040503050406030204" pitchFamily="18" charset="0"/>
                <a:cs typeface="Arial" charset="0"/>
              </a:rPr>
              <a:t>functions of operating system</a:t>
            </a:r>
            <a:r>
              <a:rPr lang="en-US" dirty="0">
                <a:latin typeface="Cambria" panose="02040503050406030204" pitchFamily="18" charset="0"/>
                <a:cs typeface="Arial" charset="0"/>
              </a:rPr>
              <a:t>.</a:t>
            </a:r>
          </a:p>
          <a:p>
            <a:pPr lvl="0" fontAlgn="base">
              <a:lnSpc>
                <a:spcPct val="150000"/>
              </a:lnSpc>
            </a:pPr>
            <a:r>
              <a:rPr lang="en-US" dirty="0">
                <a:latin typeface="Cambria" panose="02040503050406030204" pitchFamily="18" charset="0"/>
                <a:cs typeface="Arial" charset="0"/>
              </a:rPr>
              <a:t>Do the </a:t>
            </a:r>
            <a:r>
              <a:rPr lang="en-US" dirty="0">
                <a:solidFill>
                  <a:srgbClr val="2209B7"/>
                </a:solidFill>
                <a:latin typeface="Cambria" panose="02040503050406030204" pitchFamily="18" charset="0"/>
                <a:cs typeface="Arial" charset="0"/>
              </a:rPr>
              <a:t>programming</a:t>
            </a:r>
            <a:r>
              <a:rPr lang="en-US" dirty="0">
                <a:latin typeface="Cambria" panose="02040503050406030204" pitchFamily="18" charset="0"/>
                <a:cs typeface="Arial" charset="0"/>
              </a:rPr>
              <a:t> for process and thread </a:t>
            </a:r>
            <a:r>
              <a:rPr lang="en-US" dirty="0">
                <a:solidFill>
                  <a:srgbClr val="2209B7"/>
                </a:solidFill>
                <a:latin typeface="Cambria" panose="02040503050406030204" pitchFamily="18" charset="0"/>
                <a:cs typeface="Arial" charset="0"/>
              </a:rPr>
              <a:t>management in OS</a:t>
            </a:r>
          </a:p>
        </p:txBody>
      </p:sp>
      <p:sp>
        <p:nvSpPr>
          <p:cNvPr id="4" name="Slide Number Placeholder 3">
            <a:extLst>
              <a:ext uri="{FF2B5EF4-FFF2-40B4-BE49-F238E27FC236}">
                <a16:creationId xmlns:a16="http://schemas.microsoft.com/office/drawing/2014/main" id="{2F33778A-3F85-4E08-A55F-802AFA824760}"/>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723500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17A0-1479-4288-B33C-3123D23340D9}"/>
              </a:ext>
            </a:extLst>
          </p:cNvPr>
          <p:cNvSpPr>
            <a:spLocks noGrp="1"/>
          </p:cNvSpPr>
          <p:nvPr>
            <p:ph type="title"/>
          </p:nvPr>
        </p:nvSpPr>
        <p:spPr>
          <a:xfrm>
            <a:off x="5425440" y="136523"/>
            <a:ext cx="6096000" cy="1325563"/>
          </a:xfrm>
        </p:spPr>
        <p:txBody>
          <a:bodyPr>
            <a:normAutofit/>
          </a:bodyPr>
          <a:lstStyle/>
          <a:p>
            <a:pPr algn="r"/>
            <a:r>
              <a:rPr lang="en-US" sz="3600" dirty="0">
                <a:solidFill>
                  <a:srgbClr val="0000FF"/>
                </a:solidFill>
                <a:latin typeface="Cambria" panose="02040503050406030204" pitchFamily="18" charset="0"/>
              </a:rPr>
              <a:t>Fixed</a:t>
            </a:r>
            <a:r>
              <a:rPr lang="en-US" sz="3600" dirty="0">
                <a:solidFill>
                  <a:srgbClr val="C00000"/>
                </a:solidFill>
                <a:latin typeface="Cambria" panose="02040503050406030204" pitchFamily="18" charset="0"/>
              </a:rPr>
              <a:t> Vs Dynamic </a:t>
            </a:r>
            <a:r>
              <a:rPr lang="en-US" sz="3600" dirty="0">
                <a:solidFill>
                  <a:schemeClr val="tx1">
                    <a:lumMod val="85000"/>
                    <a:lumOff val="15000"/>
                  </a:schemeClr>
                </a:solidFill>
                <a:latin typeface="Cambria" panose="02040503050406030204" pitchFamily="18" charset="0"/>
              </a:rPr>
              <a:t>partitioning</a:t>
            </a:r>
            <a:endParaRPr lang="en-US" sz="3600"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9EA9C625-7B03-4B0C-8C2D-7E6D433F08DB}"/>
              </a:ext>
            </a:extLst>
          </p:cNvPr>
          <p:cNvSpPr>
            <a:spLocks noGrp="1"/>
          </p:cNvSpPr>
          <p:nvPr>
            <p:ph type="sldNum" sz="quarter" idx="12"/>
          </p:nvPr>
        </p:nvSpPr>
        <p:spPr/>
        <p:txBody>
          <a:bodyPr/>
          <a:lstStyle/>
          <a:p>
            <a:pPr>
              <a:defRPr/>
            </a:pPr>
            <a:fld id="{5DB835BD-4C98-41E0-AB7D-5557FB1FE40F}" type="slidenum">
              <a:rPr lang="en-IN" smtClean="0"/>
              <a:pPr>
                <a:defRPr/>
              </a:pPr>
              <a:t>30</a:t>
            </a:fld>
            <a:endParaRPr lang="en-IN"/>
          </a:p>
        </p:txBody>
      </p:sp>
      <p:graphicFrame>
        <p:nvGraphicFramePr>
          <p:cNvPr id="7" name="Table 7">
            <a:extLst>
              <a:ext uri="{FF2B5EF4-FFF2-40B4-BE49-F238E27FC236}">
                <a16:creationId xmlns:a16="http://schemas.microsoft.com/office/drawing/2014/main" id="{0FBAD106-36F9-475A-ACF2-BF50C2B4627B}"/>
              </a:ext>
            </a:extLst>
          </p:cNvPr>
          <p:cNvGraphicFramePr>
            <a:graphicFrameLocks noGrp="1"/>
          </p:cNvGraphicFramePr>
          <p:nvPr>
            <p:extLst>
              <p:ext uri="{D42A27DB-BD31-4B8C-83A1-F6EECF244321}">
                <p14:modId xmlns:p14="http://schemas.microsoft.com/office/powerpoint/2010/main" val="3449590881"/>
              </p:ext>
            </p:extLst>
          </p:nvPr>
        </p:nvGraphicFramePr>
        <p:xfrm>
          <a:off x="243840" y="1462086"/>
          <a:ext cx="11643360" cy="4735505"/>
        </p:xfrm>
        <a:graphic>
          <a:graphicData uri="http://schemas.openxmlformats.org/drawingml/2006/table">
            <a:tbl>
              <a:tblPr firstRow="1" bandRow="1">
                <a:tableStyleId>{72833802-FEF1-4C79-8D5D-14CF1EAF98D9}</a:tableStyleId>
              </a:tblPr>
              <a:tblGrid>
                <a:gridCol w="1844040">
                  <a:extLst>
                    <a:ext uri="{9D8B030D-6E8A-4147-A177-3AD203B41FA5}">
                      <a16:colId xmlns:a16="http://schemas.microsoft.com/office/drawing/2014/main" val="2871147738"/>
                    </a:ext>
                  </a:extLst>
                </a:gridCol>
                <a:gridCol w="3733800">
                  <a:extLst>
                    <a:ext uri="{9D8B030D-6E8A-4147-A177-3AD203B41FA5}">
                      <a16:colId xmlns:a16="http://schemas.microsoft.com/office/drawing/2014/main" val="4140429432"/>
                    </a:ext>
                  </a:extLst>
                </a:gridCol>
                <a:gridCol w="2895600">
                  <a:extLst>
                    <a:ext uri="{9D8B030D-6E8A-4147-A177-3AD203B41FA5}">
                      <a16:colId xmlns:a16="http://schemas.microsoft.com/office/drawing/2014/main" val="643702842"/>
                    </a:ext>
                  </a:extLst>
                </a:gridCol>
                <a:gridCol w="3169920">
                  <a:extLst>
                    <a:ext uri="{9D8B030D-6E8A-4147-A177-3AD203B41FA5}">
                      <a16:colId xmlns:a16="http://schemas.microsoft.com/office/drawing/2014/main" val="935404415"/>
                    </a:ext>
                  </a:extLst>
                </a:gridCol>
              </a:tblGrid>
              <a:tr h="529265">
                <a:tc>
                  <a:txBody>
                    <a:bodyPr/>
                    <a:lstStyle/>
                    <a:p>
                      <a:pPr algn="ctr"/>
                      <a:r>
                        <a:rPr lang="en-US" sz="2200" dirty="0">
                          <a:latin typeface="Cambria" panose="02040503050406030204" pitchFamily="18" charset="0"/>
                        </a:rPr>
                        <a:t>Technique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Cambria" panose="020405030504060302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Cambria" panose="02040503050406030204" pitchFamily="18" charset="0"/>
                        </a:rPr>
                        <a:t>Strengths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latin typeface="Cambria" panose="02040503050406030204" pitchFamily="18" charset="0"/>
                        </a:rPr>
                        <a:t>Weaknesses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4186313"/>
                  </a:ext>
                </a:extLst>
              </a:tr>
              <a:tr h="1892304">
                <a:tc>
                  <a:txBody>
                    <a:bodyPr/>
                    <a:lstStyle/>
                    <a:p>
                      <a:pPr algn="just"/>
                      <a:r>
                        <a:rPr lang="en-US" sz="2200" b="1" dirty="0">
                          <a:solidFill>
                            <a:srgbClr val="0000FF"/>
                          </a:solidFill>
                          <a:latin typeface="Cambria" panose="02040503050406030204" pitchFamily="18" charset="0"/>
                        </a:rPr>
                        <a:t>Fixed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200" dirty="0">
                          <a:latin typeface="Cambria" panose="02040503050406030204" pitchFamily="18" charset="0"/>
                        </a:rPr>
                        <a:t>Main Memory is divided into several </a:t>
                      </a:r>
                      <a:r>
                        <a:rPr lang="en-US" sz="2200" dirty="0">
                          <a:highlight>
                            <a:srgbClr val="FFFF00"/>
                          </a:highlight>
                          <a:latin typeface="Cambria" panose="02040503050406030204" pitchFamily="18" charset="0"/>
                        </a:rPr>
                        <a:t>static partitions</a:t>
                      </a:r>
                      <a:r>
                        <a:rPr lang="en-US" sz="2200" dirty="0">
                          <a:latin typeface="Cambria" panose="02040503050406030204" pitchFamily="18" charset="0"/>
                        </a:rPr>
                        <a:t>.</a:t>
                      </a:r>
                    </a:p>
                    <a:p>
                      <a:pPr algn="just"/>
                      <a:endParaRPr lang="en-US" sz="2200" dirty="0">
                        <a:latin typeface="Cambria" panose="02040503050406030204" pitchFamily="18" charset="0"/>
                      </a:endParaRPr>
                    </a:p>
                    <a:p>
                      <a:pPr algn="just"/>
                      <a:r>
                        <a:rPr lang="en-US" sz="2200" dirty="0">
                          <a:latin typeface="Cambria" panose="02040503050406030204" pitchFamily="18" charset="0"/>
                        </a:rPr>
                        <a:t>A process may be loaded into a partition of equal or greater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200" dirty="0">
                          <a:latin typeface="Cambria" panose="02040503050406030204" pitchFamily="18" charset="0"/>
                        </a:rPr>
                        <a:t>Simple to implement.</a:t>
                      </a:r>
                    </a:p>
                    <a:p>
                      <a:pPr algn="just"/>
                      <a:endParaRPr lang="en-US" sz="2200" dirty="0">
                        <a:latin typeface="Cambria" panose="02040503050406030204" pitchFamily="18" charset="0"/>
                      </a:endParaRPr>
                    </a:p>
                    <a:p>
                      <a:pPr algn="just"/>
                      <a:r>
                        <a:rPr lang="en-US" sz="2200" dirty="0">
                          <a:latin typeface="Cambria" panose="02040503050406030204" pitchFamily="18" charset="0"/>
                        </a:rPr>
                        <a:t>Little OS overhead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200" dirty="0">
                          <a:latin typeface="Cambria" panose="02040503050406030204" pitchFamily="18" charset="0"/>
                        </a:rPr>
                        <a:t>Inefficient use of memory due to internal fragmentation.</a:t>
                      </a:r>
                    </a:p>
                    <a:p>
                      <a:pPr algn="just"/>
                      <a:endParaRPr lang="en-US" sz="22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396538"/>
                  </a:ext>
                </a:extLst>
              </a:tr>
              <a:tr h="1892304">
                <a:tc>
                  <a:txBody>
                    <a:bodyPr/>
                    <a:lstStyle/>
                    <a:p>
                      <a:pPr algn="just"/>
                      <a:r>
                        <a:rPr lang="en-US" sz="2200" b="1" kern="1200" dirty="0">
                          <a:solidFill>
                            <a:srgbClr val="C00000"/>
                          </a:solidFill>
                          <a:latin typeface="Cambria" panose="02040503050406030204" pitchFamily="18" charset="0"/>
                          <a:ea typeface="+mj-ea"/>
                          <a:cs typeface="+mj-cs"/>
                        </a:rPr>
                        <a:t>Dynamic Partitioning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200" dirty="0">
                          <a:latin typeface="Cambria" panose="02040503050406030204" pitchFamily="18" charset="0"/>
                        </a:rPr>
                        <a:t>Partitions are created dynamically.</a:t>
                      </a:r>
                    </a:p>
                    <a:p>
                      <a:pPr algn="just"/>
                      <a:endParaRPr lang="en-US" sz="2200" dirty="0">
                        <a:latin typeface="Cambria" panose="02040503050406030204" pitchFamily="18" charset="0"/>
                      </a:endParaRPr>
                    </a:p>
                    <a:p>
                      <a:pPr algn="just"/>
                      <a:r>
                        <a:rPr lang="en-US" sz="2200" dirty="0">
                          <a:latin typeface="Cambria" panose="02040503050406030204" pitchFamily="18" charset="0"/>
                        </a:rPr>
                        <a:t>Each process is loaded into a partition of the same size as that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200" dirty="0">
                          <a:latin typeface="Cambria" panose="02040503050406030204" pitchFamily="18" charset="0"/>
                        </a:rPr>
                        <a:t>No internal fragmentation;</a:t>
                      </a:r>
                    </a:p>
                    <a:p>
                      <a:pPr algn="just"/>
                      <a:endParaRPr lang="en-US" sz="2200" dirty="0">
                        <a:latin typeface="Cambria" panose="02040503050406030204" pitchFamily="18" charset="0"/>
                      </a:endParaRPr>
                    </a:p>
                    <a:p>
                      <a:pPr algn="just"/>
                      <a:r>
                        <a:rPr lang="en-US" sz="2200" dirty="0">
                          <a:latin typeface="Cambria" panose="02040503050406030204" pitchFamily="18" charset="0"/>
                        </a:rPr>
                        <a:t>More efficient use of Main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US" sz="2200" dirty="0">
                          <a:latin typeface="Cambria" panose="02040503050406030204" pitchFamily="18" charset="0"/>
                        </a:rPr>
                        <a:t>Inefficient use of processor due to external fragmentation and need for compaction.</a:t>
                      </a:r>
                    </a:p>
                    <a:p>
                      <a:pPr algn="just"/>
                      <a:endParaRPr lang="en-US" sz="2200" dirty="0">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740084"/>
                  </a:ext>
                </a:extLst>
              </a:tr>
            </a:tbl>
          </a:graphicData>
        </a:graphic>
      </p:graphicFrame>
    </p:spTree>
    <p:extLst>
      <p:ext uri="{BB962C8B-B14F-4D97-AF65-F5344CB8AC3E}">
        <p14:creationId xmlns:p14="http://schemas.microsoft.com/office/powerpoint/2010/main" val="261624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E97C-B2AE-4142-88A2-9AC6C40DB187}"/>
              </a:ext>
            </a:extLst>
          </p:cNvPr>
          <p:cNvSpPr>
            <a:spLocks noGrp="1"/>
          </p:cNvSpPr>
          <p:nvPr>
            <p:ph type="title"/>
          </p:nvPr>
        </p:nvSpPr>
        <p:spPr>
          <a:xfrm>
            <a:off x="629920" y="113204"/>
            <a:ext cx="10515600" cy="1325563"/>
          </a:xfrm>
        </p:spPr>
        <p:txBody>
          <a:bodyPr>
            <a:normAutofit/>
          </a:bodyPr>
          <a:lstStyle/>
          <a:p>
            <a:pPr algn="ctr"/>
            <a:r>
              <a:rPr lang="en-US" sz="5400" b="1" dirty="0"/>
              <a:t>Buddy System</a:t>
            </a:r>
          </a:p>
        </p:txBody>
      </p:sp>
      <p:sp>
        <p:nvSpPr>
          <p:cNvPr id="3" name="Content Placeholder 2">
            <a:extLst>
              <a:ext uri="{FF2B5EF4-FFF2-40B4-BE49-F238E27FC236}">
                <a16:creationId xmlns:a16="http://schemas.microsoft.com/office/drawing/2014/main" id="{D0D72C71-9360-4F86-B2EA-45EC4323DD39}"/>
              </a:ext>
            </a:extLst>
          </p:cNvPr>
          <p:cNvSpPr>
            <a:spLocks noGrp="1"/>
          </p:cNvSpPr>
          <p:nvPr>
            <p:ph idx="1"/>
          </p:nvPr>
        </p:nvSpPr>
        <p:spPr>
          <a:xfrm>
            <a:off x="426720" y="1284198"/>
            <a:ext cx="11308080" cy="3157855"/>
          </a:xfrm>
        </p:spPr>
        <p:txBody>
          <a:bodyPr>
            <a:normAutofit/>
          </a:bodyPr>
          <a:lstStyle/>
          <a:p>
            <a:r>
              <a:rPr lang="en-US" sz="2000" dirty="0">
                <a:latin typeface="Cambria" panose="02040503050406030204" pitchFamily="18" charset="0"/>
              </a:rPr>
              <a:t>Comprised of fixed and dynamic partitioning schemes</a:t>
            </a:r>
          </a:p>
          <a:p>
            <a:pPr algn="just"/>
            <a:r>
              <a:rPr lang="en-US" sz="2000" dirty="0">
                <a:latin typeface="Cambria" panose="02040503050406030204" pitchFamily="18" charset="0"/>
              </a:rPr>
              <a:t>The </a:t>
            </a:r>
            <a:r>
              <a:rPr lang="en-US" sz="2000" b="1" dirty="0">
                <a:latin typeface="Cambria" panose="02040503050406030204" pitchFamily="18" charset="0"/>
              </a:rPr>
              <a:t>buddy</a:t>
            </a:r>
            <a:r>
              <a:rPr lang="en-US" sz="2000" dirty="0">
                <a:latin typeface="Cambria" panose="02040503050406030204" pitchFamily="18" charset="0"/>
              </a:rPr>
              <a:t> memory allocation technique </a:t>
            </a:r>
            <a:r>
              <a:rPr lang="en-US" sz="2000" b="1" dirty="0">
                <a:solidFill>
                  <a:srgbClr val="0000FF"/>
                </a:solidFill>
                <a:latin typeface="Cambria" panose="02040503050406030204" pitchFamily="18" charset="0"/>
              </a:rPr>
              <a:t>divides</a:t>
            </a:r>
            <a:r>
              <a:rPr lang="en-US" sz="2000" dirty="0">
                <a:latin typeface="Cambria" panose="02040503050406030204" pitchFamily="18" charset="0"/>
              </a:rPr>
              <a:t> memory into partitions to fulfil possible memory request(s) - manages memory in </a:t>
            </a:r>
            <a:r>
              <a:rPr lang="en-US" sz="2000" b="1" dirty="0">
                <a:latin typeface="Cambria" panose="02040503050406030204" pitchFamily="18" charset="0"/>
              </a:rPr>
              <a:t>power of two increments</a:t>
            </a:r>
            <a:r>
              <a:rPr lang="en-US" sz="2000" dirty="0">
                <a:latin typeface="Cambria" panose="02040503050406030204" pitchFamily="18" charset="0"/>
              </a:rPr>
              <a:t>. </a:t>
            </a:r>
          </a:p>
          <a:p>
            <a:r>
              <a:rPr lang="en-US" sz="2000" dirty="0">
                <a:latin typeface="Cambria" panose="02040503050406030204" pitchFamily="18" charset="0"/>
              </a:rPr>
              <a:t>The memory will be allocated from lower to higher blocks</a:t>
            </a:r>
          </a:p>
          <a:p>
            <a:r>
              <a:rPr lang="en-US" sz="2000" dirty="0">
                <a:latin typeface="Cambria" panose="02040503050406030204" pitchFamily="18" charset="0"/>
              </a:rPr>
              <a:t>This </a:t>
            </a:r>
            <a:r>
              <a:rPr lang="en-US" sz="2000" b="1" dirty="0">
                <a:latin typeface="Cambria" panose="02040503050406030204" pitchFamily="18" charset="0"/>
              </a:rPr>
              <a:t>system</a:t>
            </a:r>
            <a:r>
              <a:rPr lang="en-US" sz="2000" dirty="0">
                <a:latin typeface="Cambria" panose="02040503050406030204" pitchFamily="18" charset="0"/>
              </a:rPr>
              <a:t> makes use of splitting memory into halves to try to give </a:t>
            </a:r>
            <a:r>
              <a:rPr lang="en-US" sz="2000" dirty="0">
                <a:highlight>
                  <a:srgbClr val="FFFF00"/>
                </a:highlight>
                <a:latin typeface="Cambria" panose="02040503050406030204" pitchFamily="18" charset="0"/>
              </a:rPr>
              <a:t>a best fit</a:t>
            </a:r>
            <a:r>
              <a:rPr lang="en-US" sz="2000" dirty="0">
                <a:latin typeface="Cambria" panose="02040503050406030204" pitchFamily="18" charset="0"/>
              </a:rPr>
              <a:t>.</a:t>
            </a:r>
          </a:p>
          <a:p>
            <a:r>
              <a:rPr lang="en-US" sz="2000" dirty="0">
                <a:latin typeface="Cambria" panose="02040503050406030204" pitchFamily="18" charset="0"/>
              </a:rPr>
              <a:t>Assume the memory size is 2</a:t>
            </a:r>
            <a:r>
              <a:rPr lang="en-US" sz="2000" baseline="30000" dirty="0">
                <a:latin typeface="Cambria" panose="02040503050406030204" pitchFamily="18" charset="0"/>
              </a:rPr>
              <a:t>U</a:t>
            </a:r>
            <a:r>
              <a:rPr lang="en-US" sz="2000" dirty="0">
                <a:latin typeface="Cambria" panose="02040503050406030204" pitchFamily="18" charset="0"/>
              </a:rPr>
              <a:t>, suppose a size of S is required.</a:t>
            </a:r>
          </a:p>
          <a:p>
            <a:pPr lvl="1"/>
            <a:r>
              <a:rPr lang="en-US" sz="2000" b="1" dirty="0">
                <a:latin typeface="Cambria" panose="02040503050406030204" pitchFamily="18" charset="0"/>
              </a:rPr>
              <a:t>If </a:t>
            </a:r>
            <a:r>
              <a:rPr lang="en-US" sz="2000" b="1" dirty="0">
                <a:highlight>
                  <a:srgbClr val="BEFFFE"/>
                </a:highlight>
                <a:latin typeface="Cambria" panose="02040503050406030204" pitchFamily="18" charset="0"/>
              </a:rPr>
              <a:t>2</a:t>
            </a:r>
            <a:r>
              <a:rPr lang="en-US" sz="2000" b="1" baseline="30000" dirty="0">
                <a:highlight>
                  <a:srgbClr val="BEFFFE"/>
                </a:highlight>
                <a:latin typeface="Cambria" panose="02040503050406030204" pitchFamily="18" charset="0"/>
              </a:rPr>
              <a:t>U-1</a:t>
            </a:r>
            <a:r>
              <a:rPr lang="en-US" sz="2000" b="1" dirty="0">
                <a:highlight>
                  <a:srgbClr val="BEFFFE"/>
                </a:highlight>
                <a:latin typeface="Cambria" panose="02040503050406030204" pitchFamily="18" charset="0"/>
              </a:rPr>
              <a:t>&lt;S&lt;=2</a:t>
            </a:r>
            <a:r>
              <a:rPr lang="en-US" sz="2000" b="1" baseline="30000" dirty="0">
                <a:highlight>
                  <a:srgbClr val="BEFFFE"/>
                </a:highlight>
                <a:latin typeface="Cambria" panose="02040503050406030204" pitchFamily="18" charset="0"/>
              </a:rPr>
              <a:t>U</a:t>
            </a:r>
            <a:r>
              <a:rPr lang="en-US" sz="2000" b="1" dirty="0">
                <a:latin typeface="Cambria" panose="02040503050406030204" pitchFamily="18" charset="0"/>
              </a:rPr>
              <a:t>:</a:t>
            </a:r>
            <a:r>
              <a:rPr lang="en-US" sz="2000" dirty="0">
                <a:latin typeface="Cambria" panose="02040503050406030204" pitchFamily="18" charset="0"/>
              </a:rPr>
              <a:t> Allocate the whole block</a:t>
            </a:r>
          </a:p>
          <a:p>
            <a:pPr lvl="1" algn="just"/>
            <a:r>
              <a:rPr lang="en-US" sz="2000" b="1" dirty="0">
                <a:latin typeface="Cambria" panose="02040503050406030204" pitchFamily="18" charset="0"/>
              </a:rPr>
              <a:t>Else:</a:t>
            </a:r>
            <a:r>
              <a:rPr lang="en-US" sz="2000" dirty="0">
                <a:latin typeface="Cambria" panose="02040503050406030204" pitchFamily="18" charset="0"/>
              </a:rPr>
              <a:t> </a:t>
            </a:r>
            <a:r>
              <a:rPr lang="en-US" sz="2000" dirty="0">
                <a:highlight>
                  <a:srgbClr val="FFFF00"/>
                </a:highlight>
                <a:latin typeface="Cambria" panose="02040503050406030204" pitchFamily="18" charset="0"/>
              </a:rPr>
              <a:t>Recursively divide the block </a:t>
            </a:r>
            <a:r>
              <a:rPr lang="en-US" sz="2000" dirty="0">
                <a:latin typeface="Cambria" panose="02040503050406030204" pitchFamily="18" charset="0"/>
              </a:rPr>
              <a:t>equally and test the condition at each time, when it satisfies, allocate the block and get out the loop. [i.e. split into two equal buddies of size 2</a:t>
            </a:r>
            <a:r>
              <a:rPr lang="en-US" sz="2000" baseline="30000" dirty="0">
                <a:latin typeface="Cambria" panose="02040503050406030204" pitchFamily="18" charset="0"/>
              </a:rPr>
              <a:t>U –1</a:t>
            </a:r>
            <a:r>
              <a:rPr lang="en-US" sz="2000" dirty="0">
                <a:latin typeface="Cambria" panose="02040503050406030204" pitchFamily="18" charset="0"/>
              </a:rPr>
              <a:t> ]</a:t>
            </a:r>
          </a:p>
          <a:p>
            <a:endParaRPr lang="en-US" sz="20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8EEBD585-8226-4D96-81CE-23AC772D5798}"/>
              </a:ext>
            </a:extLst>
          </p:cNvPr>
          <p:cNvSpPr>
            <a:spLocks noGrp="1"/>
          </p:cNvSpPr>
          <p:nvPr>
            <p:ph type="sldNum" sz="quarter" idx="12"/>
          </p:nvPr>
        </p:nvSpPr>
        <p:spPr/>
        <p:txBody>
          <a:bodyPr/>
          <a:lstStyle/>
          <a:p>
            <a:pPr>
              <a:defRPr/>
            </a:pPr>
            <a:fld id="{5DB835BD-4C98-41E0-AB7D-5557FB1FE40F}" type="slidenum">
              <a:rPr lang="en-IN" smtClean="0"/>
              <a:pPr>
                <a:defRPr/>
              </a:pPr>
              <a:t>31</a:t>
            </a:fld>
            <a:endParaRPr lang="en-IN"/>
          </a:p>
        </p:txBody>
      </p:sp>
      <p:graphicFrame>
        <p:nvGraphicFramePr>
          <p:cNvPr id="5" name="Table 5">
            <a:extLst>
              <a:ext uri="{FF2B5EF4-FFF2-40B4-BE49-F238E27FC236}">
                <a16:creationId xmlns:a16="http://schemas.microsoft.com/office/drawing/2014/main" id="{88BD89C1-4C92-44D6-B3B9-99D4477C45FB}"/>
              </a:ext>
            </a:extLst>
          </p:cNvPr>
          <p:cNvGraphicFramePr>
            <a:graphicFrameLocks noGrp="1"/>
          </p:cNvGraphicFramePr>
          <p:nvPr>
            <p:extLst>
              <p:ext uri="{D42A27DB-BD31-4B8C-83A1-F6EECF244321}">
                <p14:modId xmlns:p14="http://schemas.microsoft.com/office/powerpoint/2010/main" val="2914660638"/>
              </p:ext>
            </p:extLst>
          </p:nvPr>
        </p:nvGraphicFramePr>
        <p:xfrm>
          <a:off x="629920" y="4442053"/>
          <a:ext cx="10982960" cy="579120"/>
        </p:xfrm>
        <a:graphic>
          <a:graphicData uri="http://schemas.openxmlformats.org/drawingml/2006/table">
            <a:tbl>
              <a:tblPr firstRow="1" bandRow="1">
                <a:tableStyleId>{5C22544A-7EE6-4342-B048-85BDC9FD1C3A}</a:tableStyleId>
              </a:tblPr>
              <a:tblGrid>
                <a:gridCol w="10982960">
                  <a:extLst>
                    <a:ext uri="{9D8B030D-6E8A-4147-A177-3AD203B41FA5}">
                      <a16:colId xmlns:a16="http://schemas.microsoft.com/office/drawing/2014/main" val="3958853238"/>
                    </a:ext>
                  </a:extLst>
                </a:gridCol>
              </a:tblGrid>
              <a:tr h="370840">
                <a:tc>
                  <a:txBody>
                    <a:bodyPr/>
                    <a:lstStyle/>
                    <a:p>
                      <a:pPr algn="ctr"/>
                      <a:r>
                        <a:rPr lang="en-US" sz="3200" b="1" dirty="0"/>
                        <a:t>256 KB</a:t>
                      </a:r>
                    </a:p>
                  </a:txBody>
                  <a:tcPr/>
                </a:tc>
                <a:extLst>
                  <a:ext uri="{0D108BD9-81ED-4DB2-BD59-A6C34878D82A}">
                    <a16:rowId xmlns:a16="http://schemas.microsoft.com/office/drawing/2014/main" val="603043111"/>
                  </a:ext>
                </a:extLst>
              </a:tr>
            </a:tbl>
          </a:graphicData>
        </a:graphic>
      </p:graphicFrame>
      <p:sp>
        <p:nvSpPr>
          <p:cNvPr id="7" name="TextBox 6">
            <a:extLst>
              <a:ext uri="{FF2B5EF4-FFF2-40B4-BE49-F238E27FC236}">
                <a16:creationId xmlns:a16="http://schemas.microsoft.com/office/drawing/2014/main" id="{5E6D62C9-3A14-409A-8BB4-3A8DBA2CC0DA}"/>
              </a:ext>
            </a:extLst>
          </p:cNvPr>
          <p:cNvSpPr txBox="1"/>
          <p:nvPr/>
        </p:nvSpPr>
        <p:spPr>
          <a:xfrm>
            <a:off x="254000" y="5215475"/>
            <a:ext cx="5430520" cy="1323439"/>
          </a:xfrm>
          <a:prstGeom prst="rect">
            <a:avLst/>
          </a:prstGeom>
          <a:solidFill>
            <a:srgbClr val="BEFFFE"/>
          </a:solidFill>
          <a:ln>
            <a:solidFill>
              <a:schemeClr val="tx1"/>
            </a:solidFill>
          </a:ln>
        </p:spPr>
        <p:txBody>
          <a:bodyPr wrap="square">
            <a:spAutoFit/>
          </a:bodyPr>
          <a:lstStyle/>
          <a:p>
            <a:pPr algn="just"/>
            <a:r>
              <a:rPr lang="en-US" sz="2000" dirty="0">
                <a:latin typeface="Cambria" panose="02040503050406030204" pitchFamily="18" charset="0"/>
              </a:rPr>
              <a:t>2</a:t>
            </a:r>
            <a:r>
              <a:rPr lang="en-US" sz="2000" baseline="30000" dirty="0">
                <a:latin typeface="Cambria" panose="02040503050406030204" pitchFamily="18" charset="0"/>
              </a:rPr>
              <a:t>U </a:t>
            </a:r>
            <a:r>
              <a:rPr lang="en-US" sz="2000" dirty="0">
                <a:latin typeface="Cambria" panose="02040503050406030204" pitchFamily="18" charset="0"/>
              </a:rPr>
              <a:t>= 2</a:t>
            </a:r>
            <a:r>
              <a:rPr lang="en-US" sz="2000" baseline="30000" dirty="0">
                <a:latin typeface="Cambria" panose="02040503050406030204" pitchFamily="18" charset="0"/>
              </a:rPr>
              <a:t>8</a:t>
            </a:r>
            <a:r>
              <a:rPr lang="en-US" sz="2000" dirty="0">
                <a:latin typeface="Cambria" panose="02040503050406030204" pitchFamily="18" charset="0"/>
              </a:rPr>
              <a:t> = 256 i.e. U = 8</a:t>
            </a:r>
          </a:p>
          <a:p>
            <a:pPr algn="just"/>
            <a:r>
              <a:rPr lang="en-US" sz="2000" dirty="0">
                <a:latin typeface="Cambria" panose="02040503050406030204" pitchFamily="18" charset="0"/>
              </a:rPr>
              <a:t>Request is of size say 200 KB  </a:t>
            </a:r>
          </a:p>
          <a:p>
            <a:pPr algn="just"/>
            <a:r>
              <a:rPr lang="en-US" sz="2000" dirty="0">
                <a:latin typeface="Cambria" panose="02040503050406030204" pitchFamily="18" charset="0"/>
              </a:rPr>
              <a:t>i.e.  2</a:t>
            </a:r>
            <a:r>
              <a:rPr lang="en-US" sz="2000" baseline="30000" dirty="0">
                <a:latin typeface="Cambria" panose="02040503050406030204" pitchFamily="18" charset="0"/>
              </a:rPr>
              <a:t>7</a:t>
            </a:r>
            <a:r>
              <a:rPr lang="en-US" sz="2000" dirty="0">
                <a:latin typeface="Cambria" panose="02040503050406030204" pitchFamily="18" charset="0"/>
              </a:rPr>
              <a:t> &lt; 200 ≤ 2</a:t>
            </a:r>
            <a:r>
              <a:rPr lang="en-US" sz="2000" baseline="30000" dirty="0">
                <a:latin typeface="Cambria" panose="02040503050406030204" pitchFamily="18" charset="0"/>
              </a:rPr>
              <a:t>8</a:t>
            </a:r>
            <a:r>
              <a:rPr lang="en-US" sz="2000" dirty="0">
                <a:latin typeface="Cambria" panose="02040503050406030204" pitchFamily="18" charset="0"/>
              </a:rPr>
              <a:t> </a:t>
            </a:r>
          </a:p>
          <a:p>
            <a:pPr algn="just"/>
            <a:r>
              <a:rPr lang="en-US" sz="2000" dirty="0">
                <a:latin typeface="Cambria" panose="02040503050406030204" pitchFamily="18" charset="0"/>
              </a:rPr>
              <a:t>128 &lt; 200 ≤ 256 TRUE; Allocate the whole block </a:t>
            </a:r>
          </a:p>
        </p:txBody>
      </p:sp>
      <p:sp>
        <p:nvSpPr>
          <p:cNvPr id="8" name="TextBox 7">
            <a:extLst>
              <a:ext uri="{FF2B5EF4-FFF2-40B4-BE49-F238E27FC236}">
                <a16:creationId xmlns:a16="http://schemas.microsoft.com/office/drawing/2014/main" id="{DDE12090-E2FA-411A-8D06-AA6E09BCD456}"/>
              </a:ext>
            </a:extLst>
          </p:cNvPr>
          <p:cNvSpPr txBox="1"/>
          <p:nvPr/>
        </p:nvSpPr>
        <p:spPr>
          <a:xfrm>
            <a:off x="5852160" y="5215474"/>
            <a:ext cx="6085840" cy="1631216"/>
          </a:xfrm>
          <a:prstGeom prst="rect">
            <a:avLst/>
          </a:prstGeom>
          <a:solidFill>
            <a:srgbClr val="FFFF00">
              <a:alpha val="67059"/>
            </a:srgbClr>
          </a:solidFill>
          <a:ln>
            <a:solidFill>
              <a:schemeClr val="tx1"/>
            </a:solidFill>
          </a:ln>
        </p:spPr>
        <p:txBody>
          <a:bodyPr wrap="square">
            <a:spAutoFit/>
          </a:bodyPr>
          <a:lstStyle/>
          <a:p>
            <a:pPr algn="just"/>
            <a:r>
              <a:rPr lang="en-US" sz="2000" dirty="0">
                <a:latin typeface="Cambria" panose="02040503050406030204" pitchFamily="18" charset="0"/>
              </a:rPr>
              <a:t>2</a:t>
            </a:r>
            <a:r>
              <a:rPr lang="en-US" sz="2000" baseline="30000" dirty="0">
                <a:latin typeface="Cambria" panose="02040503050406030204" pitchFamily="18" charset="0"/>
              </a:rPr>
              <a:t>U </a:t>
            </a:r>
            <a:r>
              <a:rPr lang="en-US" sz="2000" dirty="0">
                <a:latin typeface="Cambria" panose="02040503050406030204" pitchFamily="18" charset="0"/>
              </a:rPr>
              <a:t>= 2</a:t>
            </a:r>
            <a:r>
              <a:rPr lang="en-US" sz="2000" baseline="30000" dirty="0">
                <a:latin typeface="Cambria" panose="02040503050406030204" pitchFamily="18" charset="0"/>
              </a:rPr>
              <a:t>8</a:t>
            </a:r>
            <a:r>
              <a:rPr lang="en-US" sz="2000" dirty="0">
                <a:latin typeface="Cambria" panose="02040503050406030204" pitchFamily="18" charset="0"/>
              </a:rPr>
              <a:t> = 256 i.e. U = 8</a:t>
            </a:r>
          </a:p>
          <a:p>
            <a:pPr algn="just"/>
            <a:r>
              <a:rPr lang="en-US" sz="2000" dirty="0">
                <a:latin typeface="Cambria" panose="02040503050406030204" pitchFamily="18" charset="0"/>
              </a:rPr>
              <a:t>Request is of size say 120 KB  </a:t>
            </a:r>
          </a:p>
          <a:p>
            <a:pPr algn="just"/>
            <a:r>
              <a:rPr lang="en-US" sz="2000" dirty="0">
                <a:latin typeface="Cambria" panose="02040503050406030204" pitchFamily="18" charset="0"/>
              </a:rPr>
              <a:t>i.e.  2</a:t>
            </a:r>
            <a:r>
              <a:rPr lang="en-US" sz="2000" baseline="30000" dirty="0">
                <a:latin typeface="Cambria" panose="02040503050406030204" pitchFamily="18" charset="0"/>
              </a:rPr>
              <a:t>7</a:t>
            </a:r>
            <a:r>
              <a:rPr lang="en-US" sz="2000" dirty="0">
                <a:latin typeface="Cambria" panose="02040503050406030204" pitchFamily="18" charset="0"/>
              </a:rPr>
              <a:t> &lt; 120 ≤ 2</a:t>
            </a:r>
            <a:r>
              <a:rPr lang="en-US" sz="2000" baseline="30000" dirty="0">
                <a:latin typeface="Cambria" panose="02040503050406030204" pitchFamily="18" charset="0"/>
              </a:rPr>
              <a:t>8</a:t>
            </a:r>
            <a:r>
              <a:rPr lang="en-US" sz="2000" dirty="0">
                <a:latin typeface="Cambria" panose="02040503050406030204" pitchFamily="18" charset="0"/>
              </a:rPr>
              <a:t> </a:t>
            </a:r>
          </a:p>
          <a:p>
            <a:pPr algn="just"/>
            <a:r>
              <a:rPr lang="en-US" sz="2000" dirty="0">
                <a:latin typeface="Cambria" panose="02040503050406030204" pitchFamily="18" charset="0"/>
              </a:rPr>
              <a:t>128 &lt; 120 ≤ 256 FALSE; Split the block into 2 equal buddies of size 2</a:t>
            </a:r>
            <a:r>
              <a:rPr lang="en-US" sz="2000" baseline="30000" dirty="0">
                <a:latin typeface="Cambria" panose="02040503050406030204" pitchFamily="18" charset="0"/>
              </a:rPr>
              <a:t>U-1</a:t>
            </a:r>
            <a:r>
              <a:rPr lang="en-US" sz="2000" dirty="0">
                <a:latin typeface="Cambria" panose="02040503050406030204" pitchFamily="18" charset="0"/>
              </a:rPr>
              <a:t> i.e. 2</a:t>
            </a:r>
            <a:r>
              <a:rPr lang="en-US" sz="2000" baseline="30000" dirty="0">
                <a:latin typeface="Cambria" panose="02040503050406030204" pitchFamily="18" charset="0"/>
              </a:rPr>
              <a:t>7</a:t>
            </a:r>
            <a:r>
              <a:rPr lang="en-US" sz="2000" dirty="0">
                <a:latin typeface="Cambria" panose="02040503050406030204" pitchFamily="18" charset="0"/>
              </a:rPr>
              <a:t> i.e. 128 KB</a:t>
            </a:r>
          </a:p>
        </p:txBody>
      </p:sp>
    </p:spTree>
    <p:extLst>
      <p:ext uri="{BB962C8B-B14F-4D97-AF65-F5344CB8AC3E}">
        <p14:creationId xmlns:p14="http://schemas.microsoft.com/office/powerpoint/2010/main" val="276996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433" y="152565"/>
            <a:ext cx="10462661" cy="1143000"/>
          </a:xfrm>
        </p:spPr>
        <p:txBody>
          <a:bodyPr/>
          <a:lstStyle/>
          <a:p>
            <a:pPr algn="ctr"/>
            <a:r>
              <a:rPr lang="en-US" b="1"/>
              <a:t>Example of Buddy System</a:t>
            </a:r>
            <a:endParaRPr lang="en-US" b="1" dirty="0"/>
          </a:p>
        </p:txBody>
      </p:sp>
      <p:sp>
        <p:nvSpPr>
          <p:cNvPr id="3" name="Slide Number Placeholder 2"/>
          <p:cNvSpPr>
            <a:spLocks noGrp="1"/>
          </p:cNvSpPr>
          <p:nvPr>
            <p:ph type="sldNum" sz="quarter" idx="12"/>
          </p:nvPr>
        </p:nvSpPr>
        <p:spPr/>
        <p:txBody>
          <a:bodyPr/>
          <a:lstStyle/>
          <a:p>
            <a:pPr>
              <a:defRPr/>
            </a:pPr>
            <a:fld id="{59217303-0E5B-4E24-BCA3-62F5881C102C}" type="slidenum">
              <a:rPr lang="en-US" smtClean="0"/>
              <a:pPr>
                <a:defRPr/>
              </a:pPr>
              <a:t>32</a:t>
            </a:fld>
            <a:endParaRPr lang="en-US"/>
          </a:p>
        </p:txBody>
      </p:sp>
      <p:pic>
        <p:nvPicPr>
          <p:cNvPr id="8" name="Picture 7">
            <a:extLst>
              <a:ext uri="{FF2B5EF4-FFF2-40B4-BE49-F238E27FC236}">
                <a16:creationId xmlns:a16="http://schemas.microsoft.com/office/drawing/2014/main" id="{CA4B7FF5-7C11-4B66-ACFD-3F33EB06B494}"/>
              </a:ext>
            </a:extLst>
          </p:cNvPr>
          <p:cNvPicPr>
            <a:picLocks noChangeAspect="1"/>
          </p:cNvPicPr>
          <p:nvPr/>
        </p:nvPicPr>
        <p:blipFill>
          <a:blip r:embed="rId3"/>
          <a:stretch>
            <a:fillRect/>
          </a:stretch>
        </p:blipFill>
        <p:spPr>
          <a:xfrm>
            <a:off x="1106906" y="1038224"/>
            <a:ext cx="9602960" cy="5530215"/>
          </a:xfrm>
          <a:prstGeom prst="rect">
            <a:avLst/>
          </a:prstGeom>
        </p:spPr>
      </p:pic>
    </p:spTree>
    <p:extLst>
      <p:ext uri="{BB962C8B-B14F-4D97-AF65-F5344CB8AC3E}">
        <p14:creationId xmlns:p14="http://schemas.microsoft.com/office/powerpoint/2010/main" val="3520232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938" y="640081"/>
            <a:ext cx="2608655" cy="5257799"/>
          </a:xfrm>
        </p:spPr>
        <p:txBody>
          <a:bodyPr vert="horz" lIns="91440" tIns="45720" rIns="91440" bIns="45720" rtlCol="0" anchor="ctr">
            <a:normAutofit/>
          </a:bodyPr>
          <a:lstStyle/>
          <a:p>
            <a:pPr defTabSz="914400"/>
            <a:r>
              <a:rPr lang="en-US" sz="3100" b="1" dirty="0">
                <a:solidFill>
                  <a:srgbClr val="2C2C2C"/>
                </a:solidFill>
              </a:rPr>
              <a:t>Tree Representation of Buddy System</a:t>
            </a:r>
          </a:p>
        </p:txBody>
      </p:sp>
      <p:sp>
        <p:nvSpPr>
          <p:cNvPr id="15"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B9EE2F61-CE09-4502-AA56-6E2D6B17275B}"/>
              </a:ext>
            </a:extLst>
          </p:cNvPr>
          <p:cNvPicPr>
            <a:picLocks noGrp="1" noChangeAspect="1"/>
          </p:cNvPicPr>
          <p:nvPr>
            <p:ph idx="1"/>
          </p:nvPr>
        </p:nvPicPr>
        <p:blipFill rotWithShape="1">
          <a:blip r:embed="rId3"/>
          <a:srcRect l="1236" r="1559" b="1"/>
          <a:stretch/>
        </p:blipFill>
        <p:spPr>
          <a:xfrm>
            <a:off x="4062964" y="942538"/>
            <a:ext cx="7163222" cy="4808332"/>
          </a:xfrm>
          <a:prstGeom prst="rect">
            <a:avLst/>
          </a:prstGeom>
          <a:effectLst/>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defRPr/>
            </a:pPr>
            <a:fld id="{59217303-0E5B-4E24-BCA3-62F5881C102C}" type="slidenum">
              <a:rPr lang="en-US" sz="1200">
                <a:solidFill>
                  <a:srgbClr val="595959"/>
                </a:solidFill>
              </a:rPr>
              <a:pPr defTabSz="457200">
                <a:spcAft>
                  <a:spcPts val="600"/>
                </a:spcAft>
                <a:defRPr/>
              </a:pPr>
              <a:t>33</a:t>
            </a:fld>
            <a:endParaRPr lang="en-US" sz="1200">
              <a:solidFill>
                <a:srgbClr val="595959"/>
              </a:solidFill>
            </a:endParaRPr>
          </a:p>
        </p:txBody>
      </p:sp>
    </p:spTree>
    <p:extLst>
      <p:ext uri="{BB962C8B-B14F-4D97-AF65-F5344CB8AC3E}">
        <p14:creationId xmlns:p14="http://schemas.microsoft.com/office/powerpoint/2010/main" val="1468961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E61D3DC5-8E26-4513-80C2-21AA8988A468}"/>
              </a:ext>
            </a:extLst>
          </p:cNvPr>
          <p:cNvSpPr txBox="1">
            <a:spLocks/>
          </p:cNvSpPr>
          <p:nvPr/>
        </p:nvSpPr>
        <p:spPr>
          <a:xfrm>
            <a:off x="4086224" y="4565120"/>
            <a:ext cx="7225243" cy="1649413"/>
          </a:xfrm>
          <a:prstGeom prst="rect">
            <a:avLst/>
          </a:prstGeom>
          <a:solidFill>
            <a:schemeClr val="accent6">
              <a:lumMod val="40000"/>
              <a:lumOff val="60000"/>
            </a:schemeClr>
          </a:solidFill>
          <a:ln>
            <a:solidFill>
              <a:schemeClr val="tx1"/>
            </a:solidFill>
          </a:ln>
        </p:spPr>
        <p:txBody>
          <a:bodyPr vert="horz" wrap="square"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2800" b="1" dirty="0"/>
              <a:t>Dis-advantages</a:t>
            </a:r>
          </a:p>
          <a:p>
            <a:pPr algn="just">
              <a:buFont typeface="Arial" panose="020B0604020202020204" pitchFamily="34" charset="0"/>
              <a:buChar char="•"/>
            </a:pPr>
            <a:r>
              <a:rPr lang="en-US" sz="2800" dirty="0"/>
              <a:t>It requires all allocation unit to be powers of 2</a:t>
            </a:r>
          </a:p>
          <a:p>
            <a:pPr algn="just">
              <a:buFont typeface="Arial" panose="020B0604020202020204" pitchFamily="34" charset="0"/>
              <a:buChar char="•"/>
            </a:pPr>
            <a:r>
              <a:rPr lang="en-US" sz="2800" dirty="0"/>
              <a:t>It may lead to internal fragmentation.</a:t>
            </a:r>
          </a:p>
        </p:txBody>
      </p:sp>
      <p:sp>
        <p:nvSpPr>
          <p:cNvPr id="2" name="Title 1">
            <a:extLst>
              <a:ext uri="{FF2B5EF4-FFF2-40B4-BE49-F238E27FC236}">
                <a16:creationId xmlns:a16="http://schemas.microsoft.com/office/drawing/2014/main" id="{12E72A78-97B5-4D38-AAD8-DE33CFE65916}"/>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defTabSz="914400"/>
            <a:r>
              <a:rPr lang="en-US" sz="3200" kern="1200" dirty="0">
                <a:solidFill>
                  <a:srgbClr val="FFFFFF"/>
                </a:solidFill>
                <a:latin typeface="+mj-lt"/>
                <a:ea typeface="+mj-ea"/>
                <a:cs typeface="+mj-cs"/>
              </a:rPr>
              <a:t>Buddy System : Advantages and Disadvantages</a:t>
            </a:r>
          </a:p>
        </p:txBody>
      </p:sp>
      <p:sp>
        <p:nvSpPr>
          <p:cNvPr id="3" name="Content Placeholder 2">
            <a:extLst>
              <a:ext uri="{FF2B5EF4-FFF2-40B4-BE49-F238E27FC236}">
                <a16:creationId xmlns:a16="http://schemas.microsoft.com/office/drawing/2014/main" id="{D0C1B5FD-0AEC-453A-A94F-1889D8348A6D}"/>
              </a:ext>
            </a:extLst>
          </p:cNvPr>
          <p:cNvSpPr>
            <a:spLocks noGrp="1"/>
          </p:cNvSpPr>
          <p:nvPr>
            <p:ph idx="1"/>
          </p:nvPr>
        </p:nvSpPr>
        <p:spPr>
          <a:xfrm>
            <a:off x="4086224" y="171162"/>
            <a:ext cx="7267575" cy="4174067"/>
          </a:xfrm>
          <a:solidFill>
            <a:srgbClr val="FFFFCC"/>
          </a:solidFill>
          <a:ln>
            <a:solidFill>
              <a:schemeClr val="tx1"/>
            </a:solidFill>
          </a:ln>
        </p:spPr>
        <p:txBody>
          <a:bodyPr wrap="square" anchor="t">
            <a:normAutofit lnSpcReduction="10000"/>
          </a:bodyPr>
          <a:lstStyle/>
          <a:p>
            <a:pPr marL="0" indent="0" algn="just">
              <a:lnSpc>
                <a:spcPct val="150000"/>
              </a:lnSpc>
              <a:buNone/>
            </a:pPr>
            <a:r>
              <a:rPr lang="en-US" sz="2800" b="1" dirty="0"/>
              <a:t>Advantages</a:t>
            </a:r>
          </a:p>
          <a:p>
            <a:pPr algn="just">
              <a:lnSpc>
                <a:spcPct val="150000"/>
              </a:lnSpc>
              <a:buFont typeface="Arial" panose="020B0604020202020204" pitchFamily="34" charset="0"/>
              <a:buChar char="•"/>
            </a:pPr>
            <a:r>
              <a:rPr lang="en-US" sz="2800" dirty="0"/>
              <a:t>Easy to implement a buddy system</a:t>
            </a:r>
          </a:p>
          <a:p>
            <a:pPr algn="just">
              <a:lnSpc>
                <a:spcPct val="150000"/>
              </a:lnSpc>
              <a:buFont typeface="Arial" panose="020B0604020202020204" pitchFamily="34" charset="0"/>
              <a:buChar char="•"/>
            </a:pPr>
            <a:r>
              <a:rPr lang="en-US" sz="2800" dirty="0"/>
              <a:t>Allocates block of correct size</a:t>
            </a:r>
          </a:p>
          <a:p>
            <a:pPr algn="just">
              <a:lnSpc>
                <a:spcPct val="150000"/>
              </a:lnSpc>
              <a:buFont typeface="Arial" panose="020B0604020202020204" pitchFamily="34" charset="0"/>
              <a:buChar char="•"/>
            </a:pPr>
            <a:r>
              <a:rPr lang="en-US" sz="2800" dirty="0"/>
              <a:t>It is easy to merge adjacent holes</a:t>
            </a:r>
          </a:p>
          <a:p>
            <a:pPr algn="just">
              <a:lnSpc>
                <a:spcPct val="150000"/>
              </a:lnSpc>
              <a:buFont typeface="Arial" panose="020B0604020202020204" pitchFamily="34" charset="0"/>
              <a:buChar char="•"/>
            </a:pPr>
            <a:r>
              <a:rPr lang="en-US" sz="2800" dirty="0"/>
              <a:t>Fast to allocate memory and de-allocating memory</a:t>
            </a:r>
          </a:p>
          <a:p>
            <a:pPr algn="just">
              <a:lnSpc>
                <a:spcPct val="150000"/>
              </a:lnSpc>
            </a:pPr>
            <a:endParaRPr lang="en-US" sz="2800" dirty="0"/>
          </a:p>
        </p:txBody>
      </p:sp>
      <p:sp>
        <p:nvSpPr>
          <p:cNvPr id="4" name="Slide Number Placeholder 3">
            <a:extLst>
              <a:ext uri="{FF2B5EF4-FFF2-40B4-BE49-F238E27FC236}">
                <a16:creationId xmlns:a16="http://schemas.microsoft.com/office/drawing/2014/main" id="{54034F4E-833C-4FC1-8B18-C6C55286EEFD}"/>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defRPr/>
            </a:pPr>
            <a:fld id="{5DB835BD-4C98-41E0-AB7D-5557FB1FE40F}" type="slidenum">
              <a:rPr lang="en-US" sz="1200" smtClean="0"/>
              <a:pPr algn="l">
                <a:spcAft>
                  <a:spcPts val="600"/>
                </a:spcAft>
                <a:defRPr/>
              </a:pPr>
              <a:t>34</a:t>
            </a:fld>
            <a:endParaRPr lang="en-US" sz="1200"/>
          </a:p>
        </p:txBody>
      </p:sp>
    </p:spTree>
    <p:extLst>
      <p:ext uri="{BB962C8B-B14F-4D97-AF65-F5344CB8AC3E}">
        <p14:creationId xmlns:p14="http://schemas.microsoft.com/office/powerpoint/2010/main" val="358257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4037C1C0-FADA-40C7-B923-037899A24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2473259" y="140626"/>
            <a:ext cx="5721484" cy="1325563"/>
          </a:xfrm>
        </p:spPr>
        <p:txBody>
          <a:bodyPr>
            <a:normAutofit/>
          </a:bodyPr>
          <a:lstStyle/>
          <a:p>
            <a:pPr algn="ctr"/>
            <a:r>
              <a:rPr lang="en-US" sz="4800" b="1" dirty="0"/>
              <a:t>Relocation</a:t>
            </a:r>
          </a:p>
        </p:txBody>
      </p:sp>
      <p:sp>
        <p:nvSpPr>
          <p:cNvPr id="23" name="Arc 12">
            <a:extLst>
              <a:ext uri="{FF2B5EF4-FFF2-40B4-BE49-F238E27FC236}">
                <a16:creationId xmlns:a16="http://schemas.microsoft.com/office/drawing/2014/main" id="{4B56CC07-3AFD-4C79-AFB2-0428FBBD7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943208">
            <a:off x="-619225" y="5190398"/>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64067" y="1606815"/>
            <a:ext cx="4969934" cy="4351337"/>
          </a:xfrm>
        </p:spPr>
        <p:txBody>
          <a:bodyPr>
            <a:noAutofit/>
          </a:bodyPr>
          <a:lstStyle/>
          <a:p>
            <a:pPr algn="just">
              <a:lnSpc>
                <a:spcPct val="150000"/>
              </a:lnSpc>
              <a:spcAft>
                <a:spcPts val="1200"/>
              </a:spcAft>
            </a:pPr>
            <a:r>
              <a:rPr lang="en-US" sz="2400" dirty="0">
                <a:latin typeface="Cambria" panose="02040503050406030204" pitchFamily="18" charset="0"/>
              </a:rPr>
              <a:t>With memory </a:t>
            </a:r>
            <a:r>
              <a:rPr lang="en-US" sz="2400" dirty="0">
                <a:highlight>
                  <a:srgbClr val="FFFF00"/>
                </a:highlight>
                <a:latin typeface="Cambria" panose="02040503050406030204" pitchFamily="18" charset="0"/>
              </a:rPr>
              <a:t>compaction</a:t>
            </a:r>
            <a:r>
              <a:rPr lang="en-US" sz="2400" dirty="0">
                <a:latin typeface="Cambria" panose="02040503050406030204" pitchFamily="18" charset="0"/>
              </a:rPr>
              <a:t>; </a:t>
            </a:r>
            <a:r>
              <a:rPr lang="en-US" sz="2400" dirty="0">
                <a:highlight>
                  <a:srgbClr val="00FFFF"/>
                </a:highlight>
                <a:latin typeface="Cambria" panose="02040503050406030204" pitchFamily="18" charset="0"/>
              </a:rPr>
              <a:t>processes are shifted</a:t>
            </a:r>
            <a:r>
              <a:rPr lang="en-US" sz="2400" dirty="0">
                <a:latin typeface="Cambria" panose="02040503050406030204" pitchFamily="18" charset="0"/>
              </a:rPr>
              <a:t> while they are </a:t>
            </a:r>
            <a:r>
              <a:rPr lang="en-US" sz="2400" dirty="0">
                <a:highlight>
                  <a:srgbClr val="00FFFF"/>
                </a:highlight>
                <a:latin typeface="Cambria" panose="02040503050406030204" pitchFamily="18" charset="0"/>
              </a:rPr>
              <a:t>in main memory</a:t>
            </a:r>
            <a:r>
              <a:rPr lang="en-US" sz="2400" dirty="0">
                <a:latin typeface="Cambria" panose="02040503050406030204" pitchFamily="18" charset="0"/>
              </a:rPr>
              <a:t>.</a:t>
            </a:r>
          </a:p>
          <a:p>
            <a:pPr algn="just">
              <a:lnSpc>
                <a:spcPct val="150000"/>
              </a:lnSpc>
              <a:spcAft>
                <a:spcPts val="1200"/>
              </a:spcAft>
            </a:pPr>
            <a:r>
              <a:rPr lang="en-US" sz="2400" dirty="0">
                <a:latin typeface="Cambria" panose="02040503050406030204" pitchFamily="18" charset="0"/>
              </a:rPr>
              <a:t>The </a:t>
            </a:r>
            <a:r>
              <a:rPr lang="en-US" sz="2400" dirty="0">
                <a:highlight>
                  <a:srgbClr val="00FF00"/>
                </a:highlight>
                <a:latin typeface="Cambria" panose="02040503050406030204" pitchFamily="18" charset="0"/>
              </a:rPr>
              <a:t>locations</a:t>
            </a:r>
            <a:r>
              <a:rPr lang="en-US" sz="2400" dirty="0">
                <a:latin typeface="Cambria" panose="02040503050406030204" pitchFamily="18" charset="0"/>
              </a:rPr>
              <a:t> referenced by a process </a:t>
            </a:r>
            <a:r>
              <a:rPr lang="en-US" sz="2400" dirty="0">
                <a:highlight>
                  <a:srgbClr val="00FF00"/>
                </a:highlight>
                <a:latin typeface="Cambria" panose="02040503050406030204" pitchFamily="18" charset="0"/>
              </a:rPr>
              <a:t>are not fixed</a:t>
            </a:r>
            <a:r>
              <a:rPr lang="en-US" sz="2400" dirty="0">
                <a:latin typeface="Cambria" panose="02040503050406030204" pitchFamily="18" charset="0"/>
              </a:rPr>
              <a:t>; they changes each time a process is swapped in or shifted.</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defRPr/>
            </a:pPr>
            <a:fld id="{59217303-0E5B-4E24-BCA3-62F5881C102C}" type="slidenum">
              <a:rPr lang="en-US" smtClean="0"/>
              <a:pPr>
                <a:spcAft>
                  <a:spcPts val="600"/>
                </a:spcAft>
                <a:defRPr/>
              </a:pPr>
              <a:t>35</a:t>
            </a:fld>
            <a:endParaRPr lang="en-US"/>
          </a:p>
        </p:txBody>
      </p:sp>
      <p:graphicFrame>
        <p:nvGraphicFramePr>
          <p:cNvPr id="5" name="Diagram 4">
            <a:extLst>
              <a:ext uri="{FF2B5EF4-FFF2-40B4-BE49-F238E27FC236}">
                <a16:creationId xmlns:a16="http://schemas.microsoft.com/office/drawing/2014/main" id="{822A5A25-5FCC-4E41-9744-4A56249ED3A3}"/>
              </a:ext>
            </a:extLst>
          </p:cNvPr>
          <p:cNvGraphicFramePr/>
          <p:nvPr>
            <p:extLst>
              <p:ext uri="{D42A27DB-BD31-4B8C-83A1-F6EECF244321}">
                <p14:modId xmlns:p14="http://schemas.microsoft.com/office/powerpoint/2010/main" val="3960017557"/>
              </p:ext>
            </p:extLst>
          </p:nvPr>
        </p:nvGraphicFramePr>
        <p:xfrm>
          <a:off x="5827048" y="1946684"/>
          <a:ext cx="57214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5792F8C2-A8E6-47D9-98AE-380DDA177D58}"/>
              </a:ext>
            </a:extLst>
          </p:cNvPr>
          <p:cNvSpPr txBox="1"/>
          <p:nvPr/>
        </p:nvSpPr>
        <p:spPr>
          <a:xfrm>
            <a:off x="5827048" y="1202040"/>
            <a:ext cx="6096000" cy="584775"/>
          </a:xfrm>
          <a:prstGeom prst="rect">
            <a:avLst/>
          </a:prstGeom>
          <a:noFill/>
        </p:spPr>
        <p:txBody>
          <a:bodyPr wrap="square">
            <a:spAutoFit/>
          </a:bodyPr>
          <a:lstStyle/>
          <a:p>
            <a:pPr algn="ctr">
              <a:lnSpc>
                <a:spcPct val="100000"/>
              </a:lnSpc>
              <a:spcAft>
                <a:spcPts val="1200"/>
              </a:spcAft>
            </a:pPr>
            <a:r>
              <a:rPr lang="en-US" sz="3200" dirty="0">
                <a:solidFill>
                  <a:srgbClr val="2209B7"/>
                </a:solidFill>
                <a:latin typeface="Cambria" panose="02040503050406030204" pitchFamily="18" charset="0"/>
              </a:rPr>
              <a:t>Several types of addresses:</a:t>
            </a:r>
          </a:p>
        </p:txBody>
      </p:sp>
    </p:spTree>
    <p:extLst>
      <p:ext uri="{BB962C8B-B14F-4D97-AF65-F5344CB8AC3E}">
        <p14:creationId xmlns:p14="http://schemas.microsoft.com/office/powerpoint/2010/main" val="180116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1"/>
            <a:ext cx="7824788" cy="1323041"/>
          </a:xfrm>
        </p:spPr>
        <p:txBody>
          <a:bodyPr/>
          <a:lstStyle/>
          <a:p>
            <a:pPr algn="ctr">
              <a:defRPr/>
            </a:pPr>
            <a:r>
              <a:rPr lang="en-US" sz="6000" b="1" dirty="0">
                <a:ln w="1905"/>
                <a:solidFill>
                  <a:schemeClr val="accent2">
                    <a:lumMod val="75000"/>
                  </a:schemeClr>
                </a:solidFill>
                <a:effectLst>
                  <a:innerShdw blurRad="69850" dist="43180" dir="5400000">
                    <a:srgbClr val="000000">
                      <a:alpha val="65000"/>
                    </a:srgbClr>
                  </a:innerShdw>
                </a:effectLst>
              </a:rPr>
              <a:t>Paging</a:t>
            </a:r>
          </a:p>
        </p:txBody>
      </p:sp>
      <p:sp>
        <p:nvSpPr>
          <p:cNvPr id="13315" name="Content Placeholder 2"/>
          <p:cNvSpPr>
            <a:spLocks noGrp="1"/>
          </p:cNvSpPr>
          <p:nvPr>
            <p:ph idx="4294967295"/>
          </p:nvPr>
        </p:nvSpPr>
        <p:spPr>
          <a:xfrm>
            <a:off x="221722" y="1723526"/>
            <a:ext cx="11394545" cy="3840163"/>
          </a:xfrm>
        </p:spPr>
        <p:txBody>
          <a:bodyPr>
            <a:normAutofit/>
          </a:bodyPr>
          <a:lstStyle/>
          <a:p>
            <a:pPr algn="just" eaLnBrk="1" hangingPunct="1"/>
            <a:r>
              <a:rPr lang="en-US" altLang="en-US" sz="2300">
                <a:latin typeface="Cambria" panose="02040503050406030204" pitchFamily="18" charset="0"/>
              </a:rPr>
              <a:t>Partition memory into equal fixed-size chunks that are relatively small.</a:t>
            </a:r>
          </a:p>
          <a:p>
            <a:pPr algn="just" eaLnBrk="1" hangingPunct="1"/>
            <a:r>
              <a:rPr lang="en-US" sz="2300">
                <a:latin typeface="Cambria" panose="02040503050406030204" pitchFamily="18" charset="0"/>
              </a:rPr>
              <a:t>Divide each </a:t>
            </a:r>
            <a:r>
              <a:rPr lang="en-US" sz="2300">
                <a:solidFill>
                  <a:srgbClr val="0033CC"/>
                </a:solidFill>
                <a:latin typeface="Cambria" panose="02040503050406030204" pitchFamily="18" charset="0"/>
              </a:rPr>
              <a:t>process</a:t>
            </a:r>
            <a:r>
              <a:rPr lang="en-US" sz="2300">
                <a:latin typeface="Cambria" panose="02040503050406030204" pitchFamily="18" charset="0"/>
              </a:rPr>
              <a:t> into the same size chunks</a:t>
            </a:r>
            <a:endParaRPr lang="en-US" altLang="en-US" sz="2300" dirty="0">
              <a:latin typeface="Cambria" panose="02040503050406030204" pitchFamily="18" charset="0"/>
            </a:endParaRPr>
          </a:p>
        </p:txBody>
      </p:sp>
      <p:graphicFrame>
        <p:nvGraphicFramePr>
          <p:cNvPr id="4" name="Diagram 3"/>
          <p:cNvGraphicFramePr/>
          <p:nvPr>
            <p:extLst>
              <p:ext uri="{D42A27DB-BD31-4B8C-83A1-F6EECF244321}">
                <p14:modId xmlns:p14="http://schemas.microsoft.com/office/powerpoint/2010/main" val="2901094524"/>
              </p:ext>
            </p:extLst>
          </p:nvPr>
        </p:nvGraphicFramePr>
        <p:xfrm>
          <a:off x="939801" y="2971799"/>
          <a:ext cx="5410200" cy="213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D65350F-60B3-4055-88BD-3A5D44897778}"/>
              </a:ext>
            </a:extLst>
          </p:cNvPr>
          <p:cNvSpPr txBox="1"/>
          <p:nvPr/>
        </p:nvSpPr>
        <p:spPr>
          <a:xfrm>
            <a:off x="6781800" y="2971799"/>
            <a:ext cx="4834467" cy="1446550"/>
          </a:xfrm>
          <a:prstGeom prst="rect">
            <a:avLst/>
          </a:prstGeom>
          <a:noFill/>
        </p:spPr>
        <p:txBody>
          <a:bodyPr wrap="square">
            <a:spAutoFit/>
          </a:bodyPr>
          <a:lstStyle/>
          <a:p>
            <a:pPr algn="just"/>
            <a:r>
              <a:rPr lang="en-US" altLang="en-US" sz="2200" b="1" dirty="0">
                <a:latin typeface="Cambria" panose="02040503050406030204" pitchFamily="18" charset="0"/>
              </a:rPr>
              <a:t>Pages , </a:t>
            </a:r>
            <a:r>
              <a:rPr lang="en-US" altLang="en-US" sz="2200" dirty="0">
                <a:latin typeface="Cambria" panose="02040503050406030204" pitchFamily="18" charset="0"/>
              </a:rPr>
              <a:t>could be assigned to </a:t>
            </a:r>
            <a:r>
              <a:rPr lang="en-US" altLang="en-US" sz="2200" b="1" dirty="0">
                <a:latin typeface="Cambria" panose="02040503050406030204" pitchFamily="18" charset="0"/>
              </a:rPr>
              <a:t>frames , or page frames</a:t>
            </a:r>
          </a:p>
          <a:p>
            <a:pPr algn="just"/>
            <a:endParaRPr lang="en-US" sz="2200" b="1" dirty="0">
              <a:latin typeface="Cambria" panose="02040503050406030204" pitchFamily="18" charset="0"/>
            </a:endParaRPr>
          </a:p>
          <a:p>
            <a:pPr algn="just"/>
            <a:r>
              <a:rPr lang="en-US" sz="2200" b="1" dirty="0">
                <a:highlight>
                  <a:srgbClr val="00FFFF"/>
                </a:highlight>
                <a:latin typeface="Cambria" panose="02040503050406030204" pitchFamily="18" charset="0"/>
              </a:rPr>
              <a:t>Page size = Frame size</a:t>
            </a:r>
            <a:endParaRPr lang="en-US" sz="2200" dirty="0">
              <a:highlight>
                <a:srgbClr val="00FFFF"/>
              </a:highlight>
              <a:latin typeface="Cambria" panose="02040503050406030204" pitchFamily="18" charset="0"/>
            </a:endParaRPr>
          </a:p>
        </p:txBody>
      </p:sp>
      <p:sp>
        <p:nvSpPr>
          <p:cNvPr id="8" name="Rectangle 7">
            <a:extLst>
              <a:ext uri="{FF2B5EF4-FFF2-40B4-BE49-F238E27FC236}">
                <a16:creationId xmlns:a16="http://schemas.microsoft.com/office/drawing/2014/main" id="{01F99F18-5E8B-4075-943D-6DB33ED2DF31}"/>
              </a:ext>
            </a:extLst>
          </p:cNvPr>
          <p:cNvSpPr/>
          <p:nvPr/>
        </p:nvSpPr>
        <p:spPr>
          <a:xfrm>
            <a:off x="939801" y="5228486"/>
            <a:ext cx="9829799" cy="430887"/>
          </a:xfrm>
          <a:prstGeom prst="rect">
            <a:avLst/>
          </a:prstGeom>
          <a:solidFill>
            <a:schemeClr val="accent1">
              <a:lumMod val="40000"/>
              <a:lumOff val="60000"/>
            </a:schemeClr>
          </a:solidFill>
          <a:ln>
            <a:solidFill>
              <a:schemeClr val="tx1"/>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r>
              <a:rPr lang="en-US" sz="2200" dirty="0">
                <a:latin typeface="Cambria" panose="02040503050406030204" pitchFamily="18" charset="0"/>
              </a:rPr>
              <a:t>Convenient paging scheme : Page size and frame size must be power of 2 </a:t>
            </a:r>
          </a:p>
        </p:txBody>
      </p:sp>
      <p:sp>
        <p:nvSpPr>
          <p:cNvPr id="10" name="TextBox 9">
            <a:extLst>
              <a:ext uri="{FF2B5EF4-FFF2-40B4-BE49-F238E27FC236}">
                <a16:creationId xmlns:a16="http://schemas.microsoft.com/office/drawing/2014/main" id="{4F34080B-D717-431C-B986-A61ED3D149B1}"/>
              </a:ext>
            </a:extLst>
          </p:cNvPr>
          <p:cNvSpPr txBox="1"/>
          <p:nvPr/>
        </p:nvSpPr>
        <p:spPr>
          <a:xfrm>
            <a:off x="931334" y="5764542"/>
            <a:ext cx="9838266" cy="430887"/>
          </a:xfrm>
          <a:prstGeom prst="rect">
            <a:avLst/>
          </a:prstGeom>
          <a:solidFill>
            <a:schemeClr val="accent2">
              <a:lumMod val="40000"/>
              <a:lumOff val="60000"/>
            </a:schemeClr>
          </a:solidFill>
          <a:ln>
            <a:solidFill>
              <a:schemeClr val="tx1"/>
            </a:solidFill>
          </a:ln>
        </p:spPr>
        <p:txBody>
          <a:bodyPr wrap="square">
            <a:spAutoFit/>
          </a:bodyPr>
          <a:lstStyle/>
          <a:p>
            <a:r>
              <a:rPr lang="en-US" sz="2200" dirty="0">
                <a:latin typeface="Cambria" panose="02040503050406030204" pitchFamily="18" charset="0"/>
              </a:rPr>
              <a:t>Page address is called </a:t>
            </a:r>
            <a:r>
              <a:rPr lang="en-US" sz="2200" b="1" dirty="0">
                <a:latin typeface="Cambria" panose="02040503050406030204" pitchFamily="18" charset="0"/>
              </a:rPr>
              <a:t>logical address = Page Number + Page offset</a:t>
            </a:r>
            <a:endParaRPr lang="en-US" sz="2200" dirty="0">
              <a:latin typeface="Cambria" panose="02040503050406030204" pitchFamily="18" charset="0"/>
            </a:endParaRPr>
          </a:p>
        </p:txBody>
      </p:sp>
      <p:sp>
        <p:nvSpPr>
          <p:cNvPr id="12" name="TextBox 11">
            <a:extLst>
              <a:ext uri="{FF2B5EF4-FFF2-40B4-BE49-F238E27FC236}">
                <a16:creationId xmlns:a16="http://schemas.microsoft.com/office/drawing/2014/main" id="{A3FFA925-BDD6-4347-ACDC-707F952310E4}"/>
              </a:ext>
            </a:extLst>
          </p:cNvPr>
          <p:cNvSpPr txBox="1"/>
          <p:nvPr/>
        </p:nvSpPr>
        <p:spPr>
          <a:xfrm>
            <a:off x="931334" y="6324986"/>
            <a:ext cx="9838266" cy="430887"/>
          </a:xfrm>
          <a:prstGeom prst="rect">
            <a:avLst/>
          </a:prstGeom>
          <a:solidFill>
            <a:schemeClr val="accent2">
              <a:lumMod val="40000"/>
              <a:lumOff val="60000"/>
            </a:schemeClr>
          </a:solidFill>
          <a:ln>
            <a:solidFill>
              <a:schemeClr val="tx1"/>
            </a:solidFill>
          </a:ln>
        </p:spPr>
        <p:txBody>
          <a:bodyPr wrap="square">
            <a:spAutoFit/>
          </a:bodyPr>
          <a:lstStyle/>
          <a:p>
            <a:r>
              <a:rPr lang="en-US" sz="2200" dirty="0">
                <a:latin typeface="Cambria" panose="02040503050406030204" pitchFamily="18" charset="0"/>
              </a:rPr>
              <a:t>Frame address is called </a:t>
            </a:r>
            <a:r>
              <a:rPr lang="en-US" sz="2200" b="1" dirty="0">
                <a:latin typeface="Cambria" panose="02040503050406030204" pitchFamily="18" charset="0"/>
              </a:rPr>
              <a:t>physical address = Frame Number + Page offset</a:t>
            </a:r>
            <a:endParaRPr lang="en-US" sz="2200" dirty="0">
              <a:latin typeface="Cambria" panose="02040503050406030204" pitchFamily="18" charset="0"/>
            </a:endParaRPr>
          </a:p>
        </p:txBody>
      </p:sp>
    </p:spTree>
    <p:extLst>
      <p:ext uri="{BB962C8B-B14F-4D97-AF65-F5344CB8AC3E}">
        <p14:creationId xmlns:p14="http://schemas.microsoft.com/office/powerpoint/2010/main" val="3560202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2909"/>
            <a:ext cx="10515600" cy="1325563"/>
          </a:xfrm>
        </p:spPr>
        <p:txBody>
          <a:bodyPr>
            <a:normAutofit/>
          </a:bodyPr>
          <a:lstStyle/>
          <a:p>
            <a:pPr algn="ctr"/>
            <a:r>
              <a:rPr lang="en-NZ" sz="4400" b="1" dirty="0"/>
              <a:t>Processes and Frames</a:t>
            </a:r>
          </a:p>
        </p:txBody>
      </p:sp>
      <p:pic>
        <p:nvPicPr>
          <p:cNvPr id="1026" name="Picture 2"/>
          <p:cNvPicPr>
            <a:picLocks noChangeAspect="1" noChangeArrowheads="1"/>
          </p:cNvPicPr>
          <p:nvPr/>
        </p:nvPicPr>
        <p:blipFill>
          <a:blip r:embed="rId3"/>
          <a:srcRect/>
          <a:stretch>
            <a:fillRect/>
          </a:stretch>
        </p:blipFill>
        <p:spPr bwMode="auto">
          <a:xfrm>
            <a:off x="2514600" y="1447800"/>
            <a:ext cx="4419600" cy="5410200"/>
          </a:xfrm>
          <a:prstGeom prst="rect">
            <a:avLst/>
          </a:prstGeom>
          <a:noFill/>
          <a:ln w="9525">
            <a:noFill/>
            <a:miter lim="800000"/>
            <a:headEnd/>
            <a:tailEnd/>
          </a:ln>
          <a:effectLst/>
        </p:spPr>
      </p:pic>
      <p:sp>
        <p:nvSpPr>
          <p:cNvPr id="6" name="Rectangle 5"/>
          <p:cNvSpPr/>
          <p:nvPr/>
        </p:nvSpPr>
        <p:spPr>
          <a:xfrm>
            <a:off x="4038600" y="1981200"/>
            <a:ext cx="2286000" cy="3048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chemeClr val="tx1"/>
                </a:solidFill>
              </a:rPr>
              <a:t>A.0</a:t>
            </a:r>
            <a:endParaRPr lang="en-NZ" dirty="0">
              <a:solidFill>
                <a:schemeClr val="tx1"/>
              </a:solidFill>
            </a:endParaRPr>
          </a:p>
        </p:txBody>
      </p:sp>
      <p:sp>
        <p:nvSpPr>
          <p:cNvPr id="7" name="Rectangle 6"/>
          <p:cNvSpPr/>
          <p:nvPr/>
        </p:nvSpPr>
        <p:spPr>
          <a:xfrm>
            <a:off x="4038600" y="2286000"/>
            <a:ext cx="2286000" cy="3048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chemeClr val="tx1"/>
                </a:solidFill>
              </a:rPr>
              <a:t>A.1</a:t>
            </a:r>
            <a:endParaRPr lang="en-NZ" dirty="0">
              <a:solidFill>
                <a:schemeClr val="tx1"/>
              </a:solidFill>
            </a:endParaRPr>
          </a:p>
        </p:txBody>
      </p:sp>
      <p:sp>
        <p:nvSpPr>
          <p:cNvPr id="8" name="Rectangle 7"/>
          <p:cNvSpPr/>
          <p:nvPr/>
        </p:nvSpPr>
        <p:spPr>
          <a:xfrm>
            <a:off x="4038600" y="2590800"/>
            <a:ext cx="2286000" cy="3048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chemeClr val="tx1"/>
                </a:solidFill>
              </a:rPr>
              <a:t>A.2</a:t>
            </a:r>
            <a:endParaRPr lang="en-NZ" dirty="0">
              <a:solidFill>
                <a:schemeClr val="tx1"/>
              </a:solidFill>
            </a:endParaRPr>
          </a:p>
        </p:txBody>
      </p:sp>
      <p:sp>
        <p:nvSpPr>
          <p:cNvPr id="9" name="Rectangle 8"/>
          <p:cNvSpPr/>
          <p:nvPr/>
        </p:nvSpPr>
        <p:spPr>
          <a:xfrm>
            <a:off x="4038600" y="2895600"/>
            <a:ext cx="2286000" cy="3048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chemeClr val="tx1"/>
                </a:solidFill>
              </a:rPr>
              <a:t>A.3</a:t>
            </a:r>
            <a:endParaRPr lang="en-NZ" dirty="0">
              <a:solidFill>
                <a:schemeClr val="tx1"/>
              </a:solidFill>
            </a:endParaRPr>
          </a:p>
        </p:txBody>
      </p:sp>
      <p:sp>
        <p:nvSpPr>
          <p:cNvPr id="10" name="Rectangle 9"/>
          <p:cNvSpPr/>
          <p:nvPr/>
        </p:nvSpPr>
        <p:spPr>
          <a:xfrm>
            <a:off x="4038600" y="3200400"/>
            <a:ext cx="2286000" cy="3048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B.0</a:t>
            </a:r>
          </a:p>
        </p:txBody>
      </p:sp>
      <p:sp>
        <p:nvSpPr>
          <p:cNvPr id="11" name="Rectangle 10"/>
          <p:cNvSpPr/>
          <p:nvPr/>
        </p:nvSpPr>
        <p:spPr>
          <a:xfrm>
            <a:off x="4038600" y="3505200"/>
            <a:ext cx="2286000" cy="3048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B.1</a:t>
            </a:r>
          </a:p>
        </p:txBody>
      </p:sp>
      <p:sp>
        <p:nvSpPr>
          <p:cNvPr id="12" name="Rectangle 11"/>
          <p:cNvSpPr/>
          <p:nvPr/>
        </p:nvSpPr>
        <p:spPr>
          <a:xfrm>
            <a:off x="4038600" y="3810000"/>
            <a:ext cx="2286000" cy="3048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B.2</a:t>
            </a:r>
          </a:p>
        </p:txBody>
      </p:sp>
      <p:sp>
        <p:nvSpPr>
          <p:cNvPr id="13" name="Rectangle 12"/>
          <p:cNvSpPr/>
          <p:nvPr/>
        </p:nvSpPr>
        <p:spPr>
          <a:xfrm>
            <a:off x="4038600" y="4154556"/>
            <a:ext cx="2286000" cy="3048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C.0</a:t>
            </a:r>
          </a:p>
        </p:txBody>
      </p:sp>
      <p:sp>
        <p:nvSpPr>
          <p:cNvPr id="14" name="Rectangle 13"/>
          <p:cNvSpPr/>
          <p:nvPr/>
        </p:nvSpPr>
        <p:spPr>
          <a:xfrm>
            <a:off x="4038600" y="4459356"/>
            <a:ext cx="2286000" cy="3048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C.1</a:t>
            </a:r>
          </a:p>
        </p:txBody>
      </p:sp>
      <p:sp>
        <p:nvSpPr>
          <p:cNvPr id="15" name="Rectangle 14"/>
          <p:cNvSpPr/>
          <p:nvPr/>
        </p:nvSpPr>
        <p:spPr>
          <a:xfrm>
            <a:off x="4038600" y="4764156"/>
            <a:ext cx="2286000" cy="3048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C.2</a:t>
            </a:r>
          </a:p>
        </p:txBody>
      </p:sp>
      <p:sp>
        <p:nvSpPr>
          <p:cNvPr id="16" name="Rectangle 15"/>
          <p:cNvSpPr/>
          <p:nvPr/>
        </p:nvSpPr>
        <p:spPr>
          <a:xfrm>
            <a:off x="4038600" y="5068956"/>
            <a:ext cx="2286000" cy="3048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C.3</a:t>
            </a:r>
          </a:p>
        </p:txBody>
      </p:sp>
      <p:sp>
        <p:nvSpPr>
          <p:cNvPr id="17" name="Rectangle 16"/>
          <p:cNvSpPr/>
          <p:nvPr/>
        </p:nvSpPr>
        <p:spPr>
          <a:xfrm>
            <a:off x="4038600" y="3200400"/>
            <a:ext cx="2286000" cy="3048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D.0</a:t>
            </a:r>
          </a:p>
        </p:txBody>
      </p:sp>
      <p:sp>
        <p:nvSpPr>
          <p:cNvPr id="18" name="Rectangle 17"/>
          <p:cNvSpPr/>
          <p:nvPr/>
        </p:nvSpPr>
        <p:spPr>
          <a:xfrm>
            <a:off x="4038600" y="3505200"/>
            <a:ext cx="2286000" cy="3048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D.1</a:t>
            </a:r>
          </a:p>
        </p:txBody>
      </p:sp>
      <p:sp>
        <p:nvSpPr>
          <p:cNvPr id="19" name="Rectangle 18"/>
          <p:cNvSpPr/>
          <p:nvPr/>
        </p:nvSpPr>
        <p:spPr>
          <a:xfrm>
            <a:off x="4038600" y="3810000"/>
            <a:ext cx="2286000" cy="3048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D.2</a:t>
            </a:r>
          </a:p>
        </p:txBody>
      </p:sp>
      <p:sp>
        <p:nvSpPr>
          <p:cNvPr id="20" name="Rectangle 19"/>
          <p:cNvSpPr/>
          <p:nvPr/>
        </p:nvSpPr>
        <p:spPr>
          <a:xfrm>
            <a:off x="4038600" y="5410200"/>
            <a:ext cx="2286000" cy="3048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D.3</a:t>
            </a:r>
          </a:p>
        </p:txBody>
      </p:sp>
      <p:sp>
        <p:nvSpPr>
          <p:cNvPr id="21" name="Rectangle 20"/>
          <p:cNvSpPr/>
          <p:nvPr/>
        </p:nvSpPr>
        <p:spPr>
          <a:xfrm>
            <a:off x="4038600" y="5715000"/>
            <a:ext cx="2286000" cy="3048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D.4</a:t>
            </a:r>
          </a:p>
        </p:txBody>
      </p:sp>
      <p:sp>
        <p:nvSpPr>
          <p:cNvPr id="3" name="Rectangle 2"/>
          <p:cNvSpPr/>
          <p:nvPr/>
        </p:nvSpPr>
        <p:spPr>
          <a:xfrm>
            <a:off x="1676400" y="3962400"/>
            <a:ext cx="1676400" cy="1631216"/>
          </a:xfrm>
          <a:prstGeom prst="rect">
            <a:avLst/>
          </a:prstGeom>
          <a:solidFill>
            <a:schemeClr val="accent4">
              <a:lumMod val="20000"/>
              <a:lumOff val="80000"/>
            </a:schemeClr>
          </a:solidFill>
          <a:ln>
            <a:solidFill>
              <a:schemeClr val="tx1">
                <a:lumMod val="65000"/>
                <a:lumOff val="35000"/>
              </a:schemeClr>
            </a:solidFill>
          </a:ln>
        </p:spPr>
        <p:txBody>
          <a:bodyPr wrap="square">
            <a:spAutoFit/>
          </a:bodyPr>
          <a:lstStyle/>
          <a:p>
            <a:r>
              <a:rPr lang="en-NZ" sz="2000" dirty="0">
                <a:latin typeface="Cambria" panose="02040503050406030204" pitchFamily="18" charset="0"/>
              </a:rPr>
              <a:t>Process </a:t>
            </a:r>
          </a:p>
          <a:p>
            <a:r>
              <a:rPr lang="en-NZ" sz="2000" dirty="0">
                <a:latin typeface="Cambria" panose="02040503050406030204" pitchFamily="18" charset="0"/>
              </a:rPr>
              <a:t>A - 4 pages</a:t>
            </a:r>
          </a:p>
          <a:p>
            <a:r>
              <a:rPr lang="en-NZ" sz="2000" dirty="0">
                <a:latin typeface="Cambria" panose="02040503050406030204" pitchFamily="18" charset="0"/>
              </a:rPr>
              <a:t>B – 3 pages</a:t>
            </a:r>
          </a:p>
          <a:p>
            <a:r>
              <a:rPr lang="en-NZ" sz="2000" dirty="0">
                <a:latin typeface="Cambria" panose="02040503050406030204" pitchFamily="18" charset="0"/>
              </a:rPr>
              <a:t>C – 4 pages</a:t>
            </a:r>
          </a:p>
          <a:p>
            <a:r>
              <a:rPr lang="en-NZ" sz="2000" dirty="0">
                <a:latin typeface="Cambria" panose="02040503050406030204" pitchFamily="18" charset="0"/>
              </a:rPr>
              <a:t>D – 5 pages</a:t>
            </a:r>
            <a:endParaRPr lang="en-US" sz="2000" dirty="0">
              <a:latin typeface="Cambria" panose="02040503050406030204" pitchFamily="18" charset="0"/>
            </a:endParaRPr>
          </a:p>
        </p:txBody>
      </p:sp>
      <p:sp>
        <p:nvSpPr>
          <p:cNvPr id="22" name="Rectangle 21"/>
          <p:cNvSpPr/>
          <p:nvPr/>
        </p:nvSpPr>
        <p:spPr>
          <a:xfrm>
            <a:off x="7315200" y="1392467"/>
            <a:ext cx="3124200" cy="2215991"/>
          </a:xfrm>
          <a:prstGeom prst="rect">
            <a:avLst/>
          </a:prstGeom>
          <a:solidFill>
            <a:schemeClr val="accent6">
              <a:lumMod val="20000"/>
              <a:lumOff val="80000"/>
            </a:schemeClr>
          </a:solidFill>
          <a:ln>
            <a:solidFill>
              <a:schemeClr val="tx1"/>
            </a:solidFill>
          </a:ln>
        </p:spPr>
        <p:txBody>
          <a:bodyPr wrap="square">
            <a:spAutoFit/>
          </a:bodyPr>
          <a:lstStyle/>
          <a:p>
            <a:r>
              <a:rPr lang="en-NZ" sz="2300" b="1" dirty="0">
                <a:latin typeface="Cambria" panose="02040503050406030204" pitchFamily="18" charset="0"/>
              </a:rPr>
              <a:t>Scenario</a:t>
            </a:r>
            <a:r>
              <a:rPr lang="en-NZ" sz="2300" dirty="0">
                <a:latin typeface="Cambria" panose="02040503050406030204" pitchFamily="18" charset="0"/>
              </a:rPr>
              <a:t> :</a:t>
            </a:r>
          </a:p>
          <a:p>
            <a:r>
              <a:rPr lang="en-NZ" sz="2300" dirty="0">
                <a:latin typeface="Cambria" panose="02040503050406030204" pitchFamily="18" charset="0"/>
              </a:rPr>
              <a:t>1. Load process A</a:t>
            </a:r>
          </a:p>
          <a:p>
            <a:r>
              <a:rPr lang="en-NZ" sz="2300" dirty="0">
                <a:latin typeface="Cambria" panose="02040503050406030204" pitchFamily="18" charset="0"/>
              </a:rPr>
              <a:t>2. Load process B</a:t>
            </a:r>
          </a:p>
          <a:p>
            <a:r>
              <a:rPr lang="en-NZ" sz="2300" dirty="0">
                <a:latin typeface="Cambria" panose="02040503050406030204" pitchFamily="18" charset="0"/>
              </a:rPr>
              <a:t>3. Load process C</a:t>
            </a:r>
          </a:p>
          <a:p>
            <a:r>
              <a:rPr lang="en-NZ" sz="2300" dirty="0">
                <a:latin typeface="Cambria" panose="02040503050406030204" pitchFamily="18" charset="0"/>
              </a:rPr>
              <a:t>4. Suspend process B</a:t>
            </a:r>
          </a:p>
          <a:p>
            <a:r>
              <a:rPr lang="en-NZ" sz="2300" dirty="0">
                <a:latin typeface="Cambria" panose="02040503050406030204" pitchFamily="18" charset="0"/>
              </a:rPr>
              <a:t>5. Load process D</a:t>
            </a:r>
            <a:endParaRPr lang="en-US" sz="2300" dirty="0">
              <a:latin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59217303-0E5B-4E24-BCA3-62F5881C102C}" type="slidenum">
              <a:rPr lang="en-US" smtClean="0"/>
              <a:pPr>
                <a:defRPr/>
              </a:pPr>
              <a:t>37</a:t>
            </a:fld>
            <a:endParaRPr lang="en-US"/>
          </a:p>
        </p:txBody>
      </p:sp>
    </p:spTree>
    <p:extLst>
      <p:ext uri="{BB962C8B-B14F-4D97-AF65-F5344CB8AC3E}">
        <p14:creationId xmlns:p14="http://schemas.microsoft.com/office/powerpoint/2010/main" val="25502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6"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1+#ppt_w/2"/>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6"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 presetClass="entr" presetSubtype="6"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1+#ppt_w/2"/>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par>
                          <p:cTn id="50" fill="hold">
                            <p:stCondLst>
                              <p:cond delay="2500"/>
                            </p:stCondLst>
                            <p:childTnLst>
                              <p:par>
                                <p:cTn id="51" presetID="2" presetClass="entr" presetSubtype="6"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1+#ppt_w/2"/>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childTnLst>
                          </p:cTn>
                        </p:par>
                        <p:par>
                          <p:cTn id="55" fill="hold">
                            <p:stCondLst>
                              <p:cond delay="3000"/>
                            </p:stCondLst>
                            <p:childTnLst>
                              <p:par>
                                <p:cTn id="56" presetID="2" presetClass="entr" presetSubtype="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1+#ppt_w/2"/>
                                          </p:val>
                                        </p:tav>
                                        <p:tav tm="100000">
                                          <p:val>
                                            <p:strVal val="#ppt_x"/>
                                          </p:val>
                                        </p:tav>
                                      </p:tavLst>
                                    </p:anim>
                                    <p:anim calcmode="lin" valueType="num">
                                      <p:cBhvr additive="base">
                                        <p:cTn id="5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xit" presetSubtype="6" fill="hold" grpId="1" nodeType="clickEffect">
                                  <p:stCondLst>
                                    <p:cond delay="0"/>
                                  </p:stCondLst>
                                  <p:childTnLst>
                                    <p:anim calcmode="lin" valueType="num">
                                      <p:cBhvr additive="base">
                                        <p:cTn id="63" dur="500"/>
                                        <p:tgtEl>
                                          <p:spTgt spid="10"/>
                                        </p:tgtEl>
                                        <p:attrNameLst>
                                          <p:attrName>ppt_x</p:attrName>
                                        </p:attrNameLst>
                                      </p:cBhvr>
                                      <p:tavLst>
                                        <p:tav tm="0">
                                          <p:val>
                                            <p:strVal val="ppt_x"/>
                                          </p:val>
                                        </p:tav>
                                        <p:tav tm="100000">
                                          <p:val>
                                            <p:strVal val="1+ppt_w/2"/>
                                          </p:val>
                                        </p:tav>
                                      </p:tavLst>
                                    </p:anim>
                                    <p:anim calcmode="lin" valueType="num">
                                      <p:cBhvr additive="base">
                                        <p:cTn id="64" dur="500"/>
                                        <p:tgtEl>
                                          <p:spTgt spid="10"/>
                                        </p:tgtEl>
                                        <p:attrNameLst>
                                          <p:attrName>ppt_y</p:attrName>
                                        </p:attrNameLst>
                                      </p:cBhvr>
                                      <p:tavLst>
                                        <p:tav tm="0">
                                          <p:val>
                                            <p:strVal val="ppt_y"/>
                                          </p:val>
                                        </p:tav>
                                        <p:tav tm="100000">
                                          <p:val>
                                            <p:strVal val="1+ppt_h/2"/>
                                          </p:val>
                                        </p:tav>
                                      </p:tavLst>
                                    </p:anim>
                                    <p:set>
                                      <p:cBhvr>
                                        <p:cTn id="65" dur="1" fill="hold">
                                          <p:stCondLst>
                                            <p:cond delay="499"/>
                                          </p:stCondLst>
                                        </p:cTn>
                                        <p:tgtEl>
                                          <p:spTgt spid="10"/>
                                        </p:tgtEl>
                                        <p:attrNameLst>
                                          <p:attrName>style.visibility</p:attrName>
                                        </p:attrNameLst>
                                      </p:cBhvr>
                                      <p:to>
                                        <p:strVal val="hidden"/>
                                      </p:to>
                                    </p:set>
                                  </p:childTnLst>
                                </p:cTn>
                              </p:par>
                              <p:par>
                                <p:cTn id="66" presetID="2" presetClass="exit" presetSubtype="6" fill="hold" grpId="1" nodeType="withEffect">
                                  <p:stCondLst>
                                    <p:cond delay="0"/>
                                  </p:stCondLst>
                                  <p:childTnLst>
                                    <p:anim calcmode="lin" valueType="num">
                                      <p:cBhvr additive="base">
                                        <p:cTn id="67" dur="500"/>
                                        <p:tgtEl>
                                          <p:spTgt spid="11"/>
                                        </p:tgtEl>
                                        <p:attrNameLst>
                                          <p:attrName>ppt_x</p:attrName>
                                        </p:attrNameLst>
                                      </p:cBhvr>
                                      <p:tavLst>
                                        <p:tav tm="0">
                                          <p:val>
                                            <p:strVal val="ppt_x"/>
                                          </p:val>
                                        </p:tav>
                                        <p:tav tm="100000">
                                          <p:val>
                                            <p:strVal val="1+ppt_w/2"/>
                                          </p:val>
                                        </p:tav>
                                      </p:tavLst>
                                    </p:anim>
                                    <p:anim calcmode="lin" valueType="num">
                                      <p:cBhvr additive="base">
                                        <p:cTn id="68" dur="500"/>
                                        <p:tgtEl>
                                          <p:spTgt spid="11"/>
                                        </p:tgtEl>
                                        <p:attrNameLst>
                                          <p:attrName>ppt_y</p:attrName>
                                        </p:attrNameLst>
                                      </p:cBhvr>
                                      <p:tavLst>
                                        <p:tav tm="0">
                                          <p:val>
                                            <p:strVal val="ppt_y"/>
                                          </p:val>
                                        </p:tav>
                                        <p:tav tm="100000">
                                          <p:val>
                                            <p:strVal val="1+ppt_h/2"/>
                                          </p:val>
                                        </p:tav>
                                      </p:tavLst>
                                    </p:anim>
                                    <p:set>
                                      <p:cBhvr>
                                        <p:cTn id="69" dur="1" fill="hold">
                                          <p:stCondLst>
                                            <p:cond delay="499"/>
                                          </p:stCondLst>
                                        </p:cTn>
                                        <p:tgtEl>
                                          <p:spTgt spid="11"/>
                                        </p:tgtEl>
                                        <p:attrNameLst>
                                          <p:attrName>style.visibility</p:attrName>
                                        </p:attrNameLst>
                                      </p:cBhvr>
                                      <p:to>
                                        <p:strVal val="hidden"/>
                                      </p:to>
                                    </p:set>
                                  </p:childTnLst>
                                </p:cTn>
                              </p:par>
                              <p:par>
                                <p:cTn id="70" presetID="2" presetClass="exit" presetSubtype="6" fill="hold" grpId="1" nodeType="withEffect">
                                  <p:stCondLst>
                                    <p:cond delay="0"/>
                                  </p:stCondLst>
                                  <p:childTnLst>
                                    <p:anim calcmode="lin" valueType="num">
                                      <p:cBhvr additive="base">
                                        <p:cTn id="71" dur="500"/>
                                        <p:tgtEl>
                                          <p:spTgt spid="12"/>
                                        </p:tgtEl>
                                        <p:attrNameLst>
                                          <p:attrName>ppt_x</p:attrName>
                                        </p:attrNameLst>
                                      </p:cBhvr>
                                      <p:tavLst>
                                        <p:tav tm="0">
                                          <p:val>
                                            <p:strVal val="ppt_x"/>
                                          </p:val>
                                        </p:tav>
                                        <p:tav tm="100000">
                                          <p:val>
                                            <p:strVal val="1+ppt_w/2"/>
                                          </p:val>
                                        </p:tav>
                                      </p:tavLst>
                                    </p:anim>
                                    <p:anim calcmode="lin" valueType="num">
                                      <p:cBhvr additive="base">
                                        <p:cTn id="72" dur="500"/>
                                        <p:tgtEl>
                                          <p:spTgt spid="12"/>
                                        </p:tgtEl>
                                        <p:attrNameLst>
                                          <p:attrName>ppt_y</p:attrName>
                                        </p:attrNameLst>
                                      </p:cBhvr>
                                      <p:tavLst>
                                        <p:tav tm="0">
                                          <p:val>
                                            <p:strVal val="ppt_y"/>
                                          </p:val>
                                        </p:tav>
                                        <p:tav tm="100000">
                                          <p:val>
                                            <p:strVal val="1+ppt_h/2"/>
                                          </p:val>
                                        </p:tav>
                                      </p:tavLst>
                                    </p:anim>
                                    <p:set>
                                      <p:cBhvr>
                                        <p:cTn id="73" dur="1" fill="hold">
                                          <p:stCondLst>
                                            <p:cond delay="499"/>
                                          </p:stCondLst>
                                        </p:cTn>
                                        <p:tgtEl>
                                          <p:spTgt spid="1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 presetClass="entr" presetSubtype="6" fill="hold" grpId="0" nodeType="click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1+#ppt_w/2"/>
                                          </p:val>
                                        </p:tav>
                                        <p:tav tm="100000">
                                          <p:val>
                                            <p:strVal val="#ppt_x"/>
                                          </p:val>
                                        </p:tav>
                                      </p:tavLst>
                                    </p:anim>
                                    <p:anim calcmode="lin" valueType="num">
                                      <p:cBhvr additive="base">
                                        <p:cTn id="79" dur="500" fill="hold"/>
                                        <p:tgtEl>
                                          <p:spTgt spid="17"/>
                                        </p:tgtEl>
                                        <p:attrNameLst>
                                          <p:attrName>ppt_y</p:attrName>
                                        </p:attrNameLst>
                                      </p:cBhvr>
                                      <p:tavLst>
                                        <p:tav tm="0">
                                          <p:val>
                                            <p:strVal val="1+#ppt_h/2"/>
                                          </p:val>
                                        </p:tav>
                                        <p:tav tm="100000">
                                          <p:val>
                                            <p:strVal val="#ppt_y"/>
                                          </p:val>
                                        </p:tav>
                                      </p:tavLst>
                                    </p:anim>
                                  </p:childTnLst>
                                </p:cTn>
                              </p:par>
                            </p:childTnLst>
                          </p:cTn>
                        </p:par>
                        <p:par>
                          <p:cTn id="80" fill="hold">
                            <p:stCondLst>
                              <p:cond delay="500"/>
                            </p:stCondLst>
                            <p:childTnLst>
                              <p:par>
                                <p:cTn id="81" presetID="2" presetClass="entr" presetSubtype="6"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500" fill="hold"/>
                                        <p:tgtEl>
                                          <p:spTgt spid="18"/>
                                        </p:tgtEl>
                                        <p:attrNameLst>
                                          <p:attrName>ppt_x</p:attrName>
                                        </p:attrNameLst>
                                      </p:cBhvr>
                                      <p:tavLst>
                                        <p:tav tm="0">
                                          <p:val>
                                            <p:strVal val="1+#ppt_w/2"/>
                                          </p:val>
                                        </p:tav>
                                        <p:tav tm="100000">
                                          <p:val>
                                            <p:strVal val="#ppt_x"/>
                                          </p:val>
                                        </p:tav>
                                      </p:tavLst>
                                    </p:anim>
                                    <p:anim calcmode="lin" valueType="num">
                                      <p:cBhvr additive="base">
                                        <p:cTn id="84" dur="500" fill="hold"/>
                                        <p:tgtEl>
                                          <p:spTgt spid="18"/>
                                        </p:tgtEl>
                                        <p:attrNameLst>
                                          <p:attrName>ppt_y</p:attrName>
                                        </p:attrNameLst>
                                      </p:cBhvr>
                                      <p:tavLst>
                                        <p:tav tm="0">
                                          <p:val>
                                            <p:strVal val="1+#ppt_h/2"/>
                                          </p:val>
                                        </p:tav>
                                        <p:tav tm="100000">
                                          <p:val>
                                            <p:strVal val="#ppt_y"/>
                                          </p:val>
                                        </p:tav>
                                      </p:tavLst>
                                    </p:anim>
                                  </p:childTnLst>
                                </p:cTn>
                              </p:par>
                            </p:childTnLst>
                          </p:cTn>
                        </p:par>
                        <p:par>
                          <p:cTn id="85" fill="hold">
                            <p:stCondLst>
                              <p:cond delay="1000"/>
                            </p:stCondLst>
                            <p:childTnLst>
                              <p:par>
                                <p:cTn id="86" presetID="2" presetClass="entr" presetSubtype="6" fill="hold" grpId="0" nodeType="afterEffect">
                                  <p:stCondLst>
                                    <p:cond delay="0"/>
                                  </p:stCondLst>
                                  <p:childTnLst>
                                    <p:set>
                                      <p:cBhvr>
                                        <p:cTn id="87" dur="1" fill="hold">
                                          <p:stCondLst>
                                            <p:cond delay="0"/>
                                          </p:stCondLst>
                                        </p:cTn>
                                        <p:tgtEl>
                                          <p:spTgt spid="19"/>
                                        </p:tgtEl>
                                        <p:attrNameLst>
                                          <p:attrName>style.visibility</p:attrName>
                                        </p:attrNameLst>
                                      </p:cBhvr>
                                      <p:to>
                                        <p:strVal val="visible"/>
                                      </p:to>
                                    </p:set>
                                    <p:anim calcmode="lin" valueType="num">
                                      <p:cBhvr additive="base">
                                        <p:cTn id="88" dur="500" fill="hold"/>
                                        <p:tgtEl>
                                          <p:spTgt spid="19"/>
                                        </p:tgtEl>
                                        <p:attrNameLst>
                                          <p:attrName>ppt_x</p:attrName>
                                        </p:attrNameLst>
                                      </p:cBhvr>
                                      <p:tavLst>
                                        <p:tav tm="0">
                                          <p:val>
                                            <p:strVal val="1+#ppt_w/2"/>
                                          </p:val>
                                        </p:tav>
                                        <p:tav tm="100000">
                                          <p:val>
                                            <p:strVal val="#ppt_x"/>
                                          </p:val>
                                        </p:tav>
                                      </p:tavLst>
                                    </p:anim>
                                    <p:anim calcmode="lin" valueType="num">
                                      <p:cBhvr additive="base">
                                        <p:cTn id="89" dur="500" fill="hold"/>
                                        <p:tgtEl>
                                          <p:spTgt spid="19"/>
                                        </p:tgtEl>
                                        <p:attrNameLst>
                                          <p:attrName>ppt_y</p:attrName>
                                        </p:attrNameLst>
                                      </p:cBhvr>
                                      <p:tavLst>
                                        <p:tav tm="0">
                                          <p:val>
                                            <p:strVal val="1+#ppt_h/2"/>
                                          </p:val>
                                        </p:tav>
                                        <p:tav tm="100000">
                                          <p:val>
                                            <p:strVal val="#ppt_y"/>
                                          </p:val>
                                        </p:tav>
                                      </p:tavLst>
                                    </p:anim>
                                  </p:childTnLst>
                                </p:cTn>
                              </p:par>
                            </p:childTnLst>
                          </p:cTn>
                        </p:par>
                        <p:par>
                          <p:cTn id="90" fill="hold">
                            <p:stCondLst>
                              <p:cond delay="1500"/>
                            </p:stCondLst>
                            <p:childTnLst>
                              <p:par>
                                <p:cTn id="91" presetID="2" presetClass="entr" presetSubtype="6"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additive="base">
                                        <p:cTn id="93" dur="500" fill="hold"/>
                                        <p:tgtEl>
                                          <p:spTgt spid="20"/>
                                        </p:tgtEl>
                                        <p:attrNameLst>
                                          <p:attrName>ppt_x</p:attrName>
                                        </p:attrNameLst>
                                      </p:cBhvr>
                                      <p:tavLst>
                                        <p:tav tm="0">
                                          <p:val>
                                            <p:strVal val="1+#ppt_w/2"/>
                                          </p:val>
                                        </p:tav>
                                        <p:tav tm="100000">
                                          <p:val>
                                            <p:strVal val="#ppt_x"/>
                                          </p:val>
                                        </p:tav>
                                      </p:tavLst>
                                    </p:anim>
                                    <p:anim calcmode="lin" valueType="num">
                                      <p:cBhvr additive="base">
                                        <p:cTn id="9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82600" y="1778000"/>
            <a:ext cx="3200400" cy="2209800"/>
          </a:xfrm>
        </p:spPr>
        <p:txBody>
          <a:bodyPr/>
          <a:lstStyle/>
          <a:p>
            <a:pPr algn="just">
              <a:defRPr/>
            </a:pPr>
            <a:r>
              <a:rPr lang="en-US" sz="3600" b="1" dirty="0">
                <a:solidFill>
                  <a:schemeClr val="accent1">
                    <a:lumMod val="50000"/>
                  </a:schemeClr>
                </a:solidFill>
              </a:rPr>
              <a:t>Assignment of Process to Free Frames</a:t>
            </a:r>
          </a:p>
        </p:txBody>
      </p:sp>
      <p:pic>
        <p:nvPicPr>
          <p:cNvPr id="4" name="Picture 3">
            <a:extLst>
              <a:ext uri="{FF2B5EF4-FFF2-40B4-BE49-F238E27FC236}">
                <a16:creationId xmlns:a16="http://schemas.microsoft.com/office/drawing/2014/main" id="{A8171C5F-79EE-4AE4-A872-7B672509E644}"/>
              </a:ext>
            </a:extLst>
          </p:cNvPr>
          <p:cNvPicPr>
            <a:picLocks noChangeAspect="1"/>
          </p:cNvPicPr>
          <p:nvPr/>
        </p:nvPicPr>
        <p:blipFill>
          <a:blip r:embed="rId3"/>
          <a:stretch>
            <a:fillRect/>
          </a:stretch>
        </p:blipFill>
        <p:spPr>
          <a:xfrm>
            <a:off x="5353052" y="147032"/>
            <a:ext cx="5933908" cy="6710968"/>
          </a:xfrm>
          <a:prstGeom prst="rect">
            <a:avLst/>
          </a:prstGeom>
        </p:spPr>
      </p:pic>
    </p:spTree>
    <p:extLst>
      <p:ext uri="{BB962C8B-B14F-4D97-AF65-F5344CB8AC3E}">
        <p14:creationId xmlns:p14="http://schemas.microsoft.com/office/powerpoint/2010/main" val="2451240306"/>
      </p:ext>
    </p:extLst>
  </p:cSld>
  <p:clrMapOvr>
    <a:masterClrMapping/>
  </p:clrMapOvr>
  <p:transition spd="slow">
    <p:pull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3606" y="66954"/>
            <a:ext cx="7824788" cy="1323041"/>
          </a:xfrm>
        </p:spPr>
        <p:txBody>
          <a:bodyPr/>
          <a:lstStyle/>
          <a:p>
            <a:pPr algn="ctr">
              <a:defRPr/>
            </a:pPr>
            <a:r>
              <a:rPr lang="en-US" sz="6000" b="1" dirty="0">
                <a:ln w="1905"/>
                <a:solidFill>
                  <a:srgbClr val="2209B7"/>
                </a:solidFill>
                <a:effectLst>
                  <a:innerShdw blurRad="69850" dist="43180" dir="5400000">
                    <a:srgbClr val="000000">
                      <a:alpha val="65000"/>
                    </a:srgbClr>
                  </a:innerShdw>
                </a:effectLst>
              </a:rPr>
              <a:t>Page Table</a:t>
            </a:r>
          </a:p>
        </p:txBody>
      </p:sp>
      <p:sp>
        <p:nvSpPr>
          <p:cNvPr id="13315" name="Content Placeholder 2"/>
          <p:cNvSpPr>
            <a:spLocks noGrp="1"/>
          </p:cNvSpPr>
          <p:nvPr>
            <p:ph idx="4294967295"/>
          </p:nvPr>
        </p:nvSpPr>
        <p:spPr>
          <a:xfrm>
            <a:off x="509588" y="1389996"/>
            <a:ext cx="10835745" cy="2301472"/>
          </a:xfrm>
        </p:spPr>
        <p:txBody>
          <a:bodyPr>
            <a:normAutofit/>
          </a:bodyPr>
          <a:lstStyle/>
          <a:p>
            <a:pPr eaLnBrk="1" hangingPunct="1"/>
            <a:r>
              <a:rPr lang="en-US" altLang="en-US" sz="2400" dirty="0">
                <a:latin typeface="Cambria" panose="02040503050406030204" pitchFamily="18" charset="0"/>
              </a:rPr>
              <a:t>Maintained by OS for each process</a:t>
            </a:r>
          </a:p>
          <a:p>
            <a:pPr eaLnBrk="1" hangingPunct="1"/>
            <a:r>
              <a:rPr lang="en-US" altLang="en-US" sz="2400" dirty="0">
                <a:latin typeface="Cambria" panose="02040503050406030204" pitchFamily="18" charset="0"/>
              </a:rPr>
              <a:t>Contains the </a:t>
            </a:r>
            <a:r>
              <a:rPr lang="en-US" altLang="en-US" sz="2400" dirty="0">
                <a:highlight>
                  <a:srgbClr val="00FFFF"/>
                </a:highlight>
                <a:latin typeface="Cambria" panose="02040503050406030204" pitchFamily="18" charset="0"/>
              </a:rPr>
              <a:t>frame location </a:t>
            </a:r>
            <a:r>
              <a:rPr lang="en-US" altLang="en-US" sz="2400" dirty="0">
                <a:latin typeface="Cambria" panose="02040503050406030204" pitchFamily="18" charset="0"/>
              </a:rPr>
              <a:t>for each page in the process</a:t>
            </a:r>
          </a:p>
          <a:p>
            <a:pPr eaLnBrk="1" hangingPunct="1"/>
            <a:r>
              <a:rPr lang="en-US" altLang="en-US" sz="2400" dirty="0">
                <a:latin typeface="Cambria" panose="02040503050406030204" pitchFamily="18" charset="0"/>
              </a:rPr>
              <a:t>Processor must know how to access the page table for the current process</a:t>
            </a:r>
          </a:p>
          <a:p>
            <a:pPr eaLnBrk="1" hangingPunct="1"/>
            <a:r>
              <a:rPr lang="en-US" altLang="en-US" sz="2400" dirty="0">
                <a:latin typeface="Cambria" panose="02040503050406030204" pitchFamily="18" charset="0"/>
              </a:rPr>
              <a:t>Used by processor to produce a physical address</a:t>
            </a:r>
          </a:p>
          <a:p>
            <a:r>
              <a:rPr kumimoji="0" lang="en-US" sz="2400" b="0" i="0" u="none" strike="noStrike" kern="1200" cap="none" spc="0" normalizeH="0" baseline="0" noProof="0" dirty="0">
                <a:ln>
                  <a:noFill/>
                </a:ln>
                <a:solidFill>
                  <a:prstClr val="black"/>
                </a:solidFill>
                <a:effectLst/>
                <a:uLnTx/>
                <a:uFillTx/>
                <a:latin typeface="Cambria" panose="02040503050406030204" pitchFamily="18" charset="0"/>
              </a:rPr>
              <a:t>Memory address consist of a </a:t>
            </a:r>
            <a:r>
              <a:rPr kumimoji="0" lang="en-US" sz="2400" b="0" i="0" u="none" strike="noStrike" kern="1200" cap="none" spc="0" normalizeH="0" baseline="0" noProof="0" dirty="0">
                <a:ln>
                  <a:noFill/>
                </a:ln>
                <a:solidFill>
                  <a:srgbClr val="FF0000"/>
                </a:solidFill>
                <a:effectLst/>
                <a:uLnTx/>
                <a:uFillTx/>
                <a:latin typeface="Cambria" panose="02040503050406030204" pitchFamily="18" charset="0"/>
              </a:rPr>
              <a:t>page number and offset within the page</a:t>
            </a:r>
          </a:p>
          <a:p>
            <a:pPr eaLnBrk="1" hangingPunct="1"/>
            <a:endParaRPr lang="en-US" altLang="en-US" sz="2400" dirty="0">
              <a:latin typeface="Cambria" panose="02040503050406030204" pitchFamily="18" charset="0"/>
            </a:endParaRPr>
          </a:p>
        </p:txBody>
      </p:sp>
      <p:pic>
        <p:nvPicPr>
          <p:cNvPr id="5" name="Picture 4">
            <a:extLst>
              <a:ext uri="{FF2B5EF4-FFF2-40B4-BE49-F238E27FC236}">
                <a16:creationId xmlns:a16="http://schemas.microsoft.com/office/drawing/2014/main" id="{4E47DCC3-D5D6-4ECD-9FB6-0B3B47CAE2DB}"/>
              </a:ext>
            </a:extLst>
          </p:cNvPr>
          <p:cNvPicPr>
            <a:picLocks noChangeAspect="1"/>
          </p:cNvPicPr>
          <p:nvPr/>
        </p:nvPicPr>
        <p:blipFill>
          <a:blip r:embed="rId3"/>
          <a:stretch>
            <a:fillRect/>
          </a:stretch>
        </p:blipFill>
        <p:spPr>
          <a:xfrm>
            <a:off x="1316037" y="3833283"/>
            <a:ext cx="8992620" cy="2702984"/>
          </a:xfrm>
          <a:prstGeom prst="rect">
            <a:avLst/>
          </a:prstGeom>
        </p:spPr>
      </p:pic>
    </p:spTree>
    <p:extLst>
      <p:ext uri="{BB962C8B-B14F-4D97-AF65-F5344CB8AC3E}">
        <p14:creationId xmlns:p14="http://schemas.microsoft.com/office/powerpoint/2010/main" val="37216093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90888-81A7-455F-A962-632F0C479560}"/>
              </a:ext>
            </a:extLst>
          </p:cNvPr>
          <p:cNvSpPr>
            <a:spLocks noGrp="1"/>
          </p:cNvSpPr>
          <p:nvPr>
            <p:ph type="title"/>
          </p:nvPr>
        </p:nvSpPr>
        <p:spPr>
          <a:xfrm>
            <a:off x="594360" y="1209086"/>
            <a:ext cx="3876848" cy="4064925"/>
          </a:xfrm>
        </p:spPr>
        <p:txBody>
          <a:bodyPr anchor="ctr">
            <a:normAutofit/>
          </a:bodyPr>
          <a:lstStyle/>
          <a:p>
            <a:r>
              <a:rPr lang="en-US" sz="4600" b="1"/>
              <a:t>System Programming and Operating System</a:t>
            </a:r>
            <a:br>
              <a:rPr lang="en-US" sz="4600" b="1"/>
            </a:br>
            <a:br>
              <a:rPr lang="en-US" sz="4600" b="1"/>
            </a:br>
            <a:r>
              <a:rPr lang="en-US" sz="4600"/>
              <a:t>18BTIS502</a:t>
            </a:r>
          </a:p>
        </p:txBody>
      </p:sp>
      <p:grpSp>
        <p:nvGrpSpPr>
          <p:cNvPr id="19" name="Group 18">
            <a:extLst>
              <a:ext uri="{FF2B5EF4-FFF2-40B4-BE49-F238E27FC236}">
                <a16:creationId xmlns:a16="http://schemas.microsoft.com/office/drawing/2014/main" id="{22725F33-435F-480E-996D-205671CDC4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20" name="Rectangle 64">
              <a:extLst>
                <a:ext uri="{FF2B5EF4-FFF2-40B4-BE49-F238E27FC236}">
                  <a16:creationId xmlns:a16="http://schemas.microsoft.com/office/drawing/2014/main" id="{07687CC5-056E-447F-A348-E9196E738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4B7194FF-E2A4-49A6-A54A-A0B6A1AC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7ED6E1D0-56BF-487D-9BD1-5D8FD7938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D27C1B6-91C6-4DFC-99E9-F0B83DC5D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4A16B45-8536-4A38-B36E-A26F7ACED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F64F5F52-7BB7-4B43-BB5B-67DB66689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789C00E1-E374-485E-A40E-BCF0E6C8A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9AEDDA19-1BE9-4BD1-A087-11071390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9BF3970B-5A82-4527-AB38-536DF5FCF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B0A9D7D8-F150-43E1-83AD-CE553B3BD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F94325E-CD9B-4404-A2CF-D130B5387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E5DF248-D56C-4D96-920E-D1FC7FDDA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C0B1AD48-9001-4AEF-AA30-56CAEC2B73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4864399F-6339-4CD7-A92C-52BA2D57A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BA4AC9BF-79DA-4D77-8227-BC5CC756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4310BC6-6BB6-49A0-88BA-4302E8E4F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4840B5CD-1F12-405E-89D3-92A9D173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D8181A7-FF60-4734-B51C-E622917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BF5BAC90-7E94-452F-B85C-17EB7C248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7DABFDCB-F31D-4192-A6C4-9841F0E4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9C4C620-BF5B-468F-AA47-0AA32E54F14F}"/>
              </a:ext>
            </a:extLst>
          </p:cNvPr>
          <p:cNvGraphicFramePr>
            <a:graphicFrameLocks noGrp="1"/>
          </p:cNvGraphicFramePr>
          <p:nvPr>
            <p:ph idx="1"/>
            <p:extLst>
              <p:ext uri="{D42A27DB-BD31-4B8C-83A1-F6EECF244321}">
                <p14:modId xmlns:p14="http://schemas.microsoft.com/office/powerpoint/2010/main" val="3964291574"/>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64FFCE9-50D6-4A7C-AB5A-6F55995F58D9}"/>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1584504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767" y="1188637"/>
            <a:ext cx="2988234" cy="4480726"/>
          </a:xfrm>
        </p:spPr>
        <p:txBody>
          <a:bodyPr>
            <a:normAutofit/>
          </a:bodyPr>
          <a:lstStyle/>
          <a:p>
            <a:pPr algn="r"/>
            <a:r>
              <a:rPr lang="en-US" sz="3600" b="1"/>
              <a:t>Example of logical address, paging, and segmentation</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44543" y="1016001"/>
            <a:ext cx="6171684" cy="4480726"/>
          </a:xfrm>
        </p:spPr>
        <p:txBody>
          <a:bodyPr anchor="ctr">
            <a:noAutofit/>
          </a:bodyPr>
          <a:lstStyle/>
          <a:p>
            <a:pPr algn="just"/>
            <a:r>
              <a:rPr lang="en-US" sz="2400" dirty="0">
                <a:latin typeface="Cambria" panose="02040503050406030204" pitchFamily="18" charset="0"/>
              </a:rPr>
              <a:t>Address – 16 bits</a:t>
            </a:r>
          </a:p>
          <a:p>
            <a:pPr algn="just"/>
            <a:r>
              <a:rPr lang="en-US" sz="2400" dirty="0">
                <a:latin typeface="Cambria" panose="02040503050406030204" pitchFamily="18" charset="0"/>
              </a:rPr>
              <a:t>Page size 1K i.e. 1024 bytes </a:t>
            </a:r>
          </a:p>
          <a:p>
            <a:pPr marL="0" indent="0" algn="just">
              <a:buNone/>
            </a:pPr>
            <a:r>
              <a:rPr lang="en-US" sz="2400" dirty="0">
                <a:latin typeface="Cambria" panose="02040503050406030204" pitchFamily="18" charset="0"/>
              </a:rPr>
              <a:t>(offset field-10 bits + 6 bits for page number)</a:t>
            </a:r>
          </a:p>
          <a:p>
            <a:pPr algn="just"/>
            <a:r>
              <a:rPr lang="en-NZ" sz="2400" dirty="0">
                <a:latin typeface="Cambria" panose="02040503050406030204" pitchFamily="18" charset="0"/>
              </a:rPr>
              <a:t>The relative address 1502, in binary form, is 0000010111011110</a:t>
            </a:r>
          </a:p>
          <a:p>
            <a:pPr algn="just"/>
            <a:endParaRPr lang="en-NZ" sz="2400" dirty="0">
              <a:latin typeface="Cambria" panose="02040503050406030204" pitchFamily="18" charset="0"/>
            </a:endParaRPr>
          </a:p>
          <a:p>
            <a:pPr algn="just"/>
            <a:r>
              <a:rPr lang="en-NZ" sz="2400" dirty="0">
                <a:latin typeface="Cambria" panose="02040503050406030204" pitchFamily="18" charset="0"/>
              </a:rPr>
              <a:t>Thus a program can consist of a maximum of </a:t>
            </a:r>
          </a:p>
          <a:p>
            <a:pPr marL="0" indent="0" algn="just">
              <a:buNone/>
            </a:pPr>
            <a:r>
              <a:rPr lang="en-NZ" sz="2400" dirty="0">
                <a:latin typeface="Cambria" panose="02040503050406030204" pitchFamily="18" charset="0"/>
              </a:rPr>
              <a:t>2</a:t>
            </a:r>
            <a:r>
              <a:rPr lang="en-NZ" sz="2400" baseline="30000" dirty="0">
                <a:latin typeface="Cambria" panose="02040503050406030204" pitchFamily="18" charset="0"/>
              </a:rPr>
              <a:t>6</a:t>
            </a:r>
            <a:r>
              <a:rPr lang="en-NZ" sz="2400" dirty="0">
                <a:latin typeface="Cambria" panose="02040503050406030204" pitchFamily="18" charset="0"/>
              </a:rPr>
              <a:t> =64 pages of 1K bytes each. </a:t>
            </a:r>
            <a:endParaRPr lang="en-US" sz="2400" dirty="0">
              <a:latin typeface="Cambria" panose="02040503050406030204" pitchFamily="18" charset="0"/>
            </a:endParaRPr>
          </a:p>
        </p:txBody>
      </p:sp>
      <p:sp>
        <p:nvSpPr>
          <p:cNvPr id="4" name="Slide Number Placeholder 3"/>
          <p:cNvSpPr>
            <a:spLocks noGrp="1"/>
          </p:cNvSpPr>
          <p:nvPr>
            <p:ph type="sldNum" sz="quarter" idx="12"/>
          </p:nvPr>
        </p:nvSpPr>
        <p:spPr>
          <a:xfrm>
            <a:off x="9918539" y="5890287"/>
            <a:ext cx="1673352" cy="1005840"/>
          </a:xfrm>
        </p:spPr>
        <p:txBody>
          <a:bodyPr>
            <a:normAutofit/>
          </a:bodyPr>
          <a:lstStyle/>
          <a:p>
            <a:pPr>
              <a:lnSpc>
                <a:spcPct val="90000"/>
              </a:lnSpc>
              <a:spcAft>
                <a:spcPts val="600"/>
              </a:spcAft>
              <a:defRPr/>
            </a:pPr>
            <a:fld id="{59217303-0E5B-4E24-BCA3-62F5881C102C}" type="slidenum">
              <a:rPr lang="en-US" sz="1200">
                <a:solidFill>
                  <a:srgbClr val="FFFFFF"/>
                </a:solidFill>
              </a:rPr>
              <a:pPr>
                <a:lnSpc>
                  <a:spcPct val="90000"/>
                </a:lnSpc>
                <a:spcAft>
                  <a:spcPts val="600"/>
                </a:spcAft>
                <a:defRPr/>
              </a:pPr>
              <a:t>40</a:t>
            </a:fld>
            <a:endParaRPr lang="en-US" sz="1200" dirty="0">
              <a:solidFill>
                <a:srgbClr val="FFFFFF"/>
              </a:solidFill>
            </a:endParaRPr>
          </a:p>
        </p:txBody>
      </p:sp>
    </p:spTree>
    <p:extLst>
      <p:ext uri="{BB962C8B-B14F-4D97-AF65-F5344CB8AC3E}">
        <p14:creationId xmlns:p14="http://schemas.microsoft.com/office/powerpoint/2010/main" val="386514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pPr algn="ctr"/>
            <a:r>
              <a:rPr lang="en-US" b="1" dirty="0"/>
              <a:t>Logical Addresses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066800"/>
            <a:ext cx="8058993"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59217303-0E5B-4E24-BCA3-62F5881C102C}" type="slidenum">
              <a:rPr lang="en-US" smtClean="0"/>
              <a:pPr>
                <a:defRPr/>
              </a:pPr>
              <a:t>41</a:t>
            </a:fld>
            <a:endParaRPr lang="en-US"/>
          </a:p>
        </p:txBody>
      </p:sp>
    </p:spTree>
    <p:extLst>
      <p:ext uri="{BB962C8B-B14F-4D97-AF65-F5344CB8AC3E}">
        <p14:creationId xmlns:p14="http://schemas.microsoft.com/office/powerpoint/2010/main" val="2699959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0133" y="220133"/>
            <a:ext cx="11192933" cy="707886"/>
          </a:xfrm>
          <a:prstGeom prst="rect">
            <a:avLst/>
          </a:prstGeom>
          <a:noFill/>
        </p:spPr>
        <p:txBody>
          <a:bodyPr wrap="square">
            <a:spAutoFit/>
          </a:bodyPr>
          <a:lstStyle/>
          <a:p>
            <a:pPr algn="ctr">
              <a:defRPr/>
            </a:pPr>
            <a:r>
              <a:rPr lang="en-US" sz="4000" b="1" dirty="0">
                <a:ln w="1905"/>
                <a:solidFill>
                  <a:schemeClr val="accent6">
                    <a:lumMod val="75000"/>
                  </a:schemeClr>
                </a:solidFill>
                <a:effectLst>
                  <a:innerShdw blurRad="69850" dist="43180" dir="5400000">
                    <a:srgbClr val="000000">
                      <a:alpha val="65000"/>
                    </a:srgbClr>
                  </a:innerShdw>
                </a:effectLst>
              </a:rPr>
              <a:t>Logical-to-Physical Address Translation - Paging</a:t>
            </a:r>
          </a:p>
        </p:txBody>
      </p:sp>
      <p:pic>
        <p:nvPicPr>
          <p:cNvPr id="4" name="Content Placeholder 3">
            <a:extLst>
              <a:ext uri="{FF2B5EF4-FFF2-40B4-BE49-F238E27FC236}">
                <a16:creationId xmlns:a16="http://schemas.microsoft.com/office/drawing/2014/main" id="{E6515635-12B2-49C7-8CCC-457F9E24B399}"/>
              </a:ext>
            </a:extLst>
          </p:cNvPr>
          <p:cNvPicPr>
            <a:picLocks noGrp="1" noChangeAspect="1"/>
          </p:cNvPicPr>
          <p:nvPr/>
        </p:nvPicPr>
        <p:blipFill>
          <a:blip r:embed="rId3"/>
          <a:stretch>
            <a:fillRect/>
          </a:stretch>
        </p:blipFill>
        <p:spPr>
          <a:xfrm>
            <a:off x="1943100" y="830134"/>
            <a:ext cx="7961333" cy="4995540"/>
          </a:xfrm>
          <a:prstGeom prst="rect">
            <a:avLst/>
          </a:prstGeom>
        </p:spPr>
      </p:pic>
      <p:sp>
        <p:nvSpPr>
          <p:cNvPr id="5" name="Rectangle 4">
            <a:extLst>
              <a:ext uri="{FF2B5EF4-FFF2-40B4-BE49-F238E27FC236}">
                <a16:creationId xmlns:a16="http://schemas.microsoft.com/office/drawing/2014/main" id="{D0A70891-51D5-47BD-9064-D00A731D1CC5}"/>
              </a:ext>
            </a:extLst>
          </p:cNvPr>
          <p:cNvSpPr/>
          <p:nvPr/>
        </p:nvSpPr>
        <p:spPr>
          <a:xfrm>
            <a:off x="807720" y="4119652"/>
            <a:ext cx="2179320" cy="1446550"/>
          </a:xfrm>
          <a:prstGeom prst="rect">
            <a:avLst/>
          </a:prstGeom>
          <a:solidFill>
            <a:schemeClr val="accent6">
              <a:lumMod val="20000"/>
              <a:lumOff val="80000"/>
            </a:schemeClr>
          </a:solidFill>
          <a:ln>
            <a:solidFill>
              <a:schemeClr val="tx1">
                <a:lumMod val="50000"/>
                <a:lumOff val="5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r>
              <a:rPr lang="en-NZ" sz="2200" dirty="0"/>
              <a:t>Page is residing in main memory frame 6 = binary 000110</a:t>
            </a:r>
            <a:endParaRPr lang="en-US" sz="2200" dirty="0"/>
          </a:p>
        </p:txBody>
      </p:sp>
      <p:sp>
        <p:nvSpPr>
          <p:cNvPr id="6" name="Rectangle 5">
            <a:extLst>
              <a:ext uri="{FF2B5EF4-FFF2-40B4-BE49-F238E27FC236}">
                <a16:creationId xmlns:a16="http://schemas.microsoft.com/office/drawing/2014/main" id="{66269A54-3E7B-4704-AC25-F00248BD6BE8}"/>
              </a:ext>
            </a:extLst>
          </p:cNvPr>
          <p:cNvSpPr/>
          <p:nvPr/>
        </p:nvSpPr>
        <p:spPr>
          <a:xfrm>
            <a:off x="6210300" y="5566202"/>
            <a:ext cx="4343400" cy="461665"/>
          </a:xfrm>
          <a:prstGeom prst="rect">
            <a:avLst/>
          </a:prstGeom>
          <a:solidFill>
            <a:schemeClr val="accent4">
              <a:lumMod val="20000"/>
              <a:lumOff val="80000"/>
            </a:schemeClr>
          </a:solidFill>
          <a:ln>
            <a:solidFill>
              <a:schemeClr val="tx1">
                <a:lumMod val="65000"/>
                <a:lumOff val="3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NZ" sz="2400" dirty="0"/>
              <a:t>frame number 6, offset 478</a:t>
            </a:r>
            <a:endParaRPr lang="en-US" sz="2400" dirty="0"/>
          </a:p>
        </p:txBody>
      </p:sp>
      <p:cxnSp>
        <p:nvCxnSpPr>
          <p:cNvPr id="3" name="Straight Arrow Connector 2">
            <a:extLst>
              <a:ext uri="{FF2B5EF4-FFF2-40B4-BE49-F238E27FC236}">
                <a16:creationId xmlns:a16="http://schemas.microsoft.com/office/drawing/2014/main" id="{820D0DCC-1EAF-4C68-818C-BB97327187DF}"/>
              </a:ext>
            </a:extLst>
          </p:cNvPr>
          <p:cNvCxnSpPr/>
          <p:nvPr/>
        </p:nvCxnSpPr>
        <p:spPr>
          <a:xfrm flipH="1">
            <a:off x="2827867" y="3429000"/>
            <a:ext cx="1507066" cy="1854200"/>
          </a:xfrm>
          <a:prstGeom prst="straightConnector1">
            <a:avLst/>
          </a:prstGeom>
          <a:ln w="22225">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97921660"/>
      </p:ext>
    </p:extLst>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ln w="1905"/>
                <a:solidFill>
                  <a:srgbClr val="2209B7"/>
                </a:solidFill>
                <a:effectLst>
                  <a:innerShdw blurRad="69850" dist="43180" dir="5400000">
                    <a:srgbClr val="000000">
                      <a:alpha val="65000"/>
                    </a:srgbClr>
                  </a:innerShdw>
                </a:effectLst>
              </a:rPr>
              <a:t>Segmentation</a:t>
            </a:r>
          </a:p>
        </p:txBody>
      </p:sp>
      <p:sp>
        <p:nvSpPr>
          <p:cNvPr id="3" name="Content Placeholder 2"/>
          <p:cNvSpPr>
            <a:spLocks noGrp="1"/>
          </p:cNvSpPr>
          <p:nvPr>
            <p:ph idx="1"/>
          </p:nvPr>
        </p:nvSpPr>
        <p:spPr>
          <a:xfrm>
            <a:off x="457200" y="1825625"/>
            <a:ext cx="10896600" cy="4351338"/>
          </a:xfrm>
        </p:spPr>
        <p:txBody>
          <a:bodyPr>
            <a:normAutofit/>
          </a:bodyPr>
          <a:lstStyle/>
          <a:p>
            <a:pPr algn="just">
              <a:lnSpc>
                <a:spcPct val="100000"/>
              </a:lnSpc>
              <a:spcBef>
                <a:spcPts val="1200"/>
              </a:spcBef>
              <a:spcAft>
                <a:spcPts val="600"/>
              </a:spcAft>
            </a:pPr>
            <a:r>
              <a:rPr lang="en-US" sz="2300" dirty="0">
                <a:latin typeface="Cambria" panose="02040503050406030204" pitchFamily="18" charset="0"/>
              </a:rPr>
              <a:t>A </a:t>
            </a:r>
            <a:r>
              <a:rPr lang="en-US" sz="2300" dirty="0">
                <a:highlight>
                  <a:srgbClr val="FFFF00"/>
                </a:highlight>
                <a:latin typeface="Cambria" panose="02040503050406030204" pitchFamily="18" charset="0"/>
              </a:rPr>
              <a:t>program can be subdivided into segments</a:t>
            </a:r>
          </a:p>
          <a:p>
            <a:pPr lvl="1">
              <a:lnSpc>
                <a:spcPct val="100000"/>
              </a:lnSpc>
              <a:spcBef>
                <a:spcPts val="1200"/>
              </a:spcBef>
              <a:spcAft>
                <a:spcPts val="600"/>
              </a:spcAft>
            </a:pPr>
            <a:r>
              <a:rPr lang="en-US" sz="2300" dirty="0">
                <a:latin typeface="Cambria" panose="02040503050406030204" pitchFamily="18" charset="0"/>
              </a:rPr>
              <a:t>Segments may vary in length</a:t>
            </a:r>
          </a:p>
          <a:p>
            <a:pPr lvl="1">
              <a:lnSpc>
                <a:spcPct val="100000"/>
              </a:lnSpc>
              <a:spcBef>
                <a:spcPts val="1200"/>
              </a:spcBef>
              <a:spcAft>
                <a:spcPts val="600"/>
              </a:spcAft>
            </a:pPr>
            <a:r>
              <a:rPr lang="en-US" sz="2300" dirty="0">
                <a:latin typeface="Cambria" panose="02040503050406030204" pitchFamily="18" charset="0"/>
              </a:rPr>
              <a:t>There is a maximum segment length</a:t>
            </a:r>
          </a:p>
          <a:p>
            <a:pPr algn="just">
              <a:lnSpc>
                <a:spcPct val="100000"/>
              </a:lnSpc>
              <a:spcBef>
                <a:spcPts val="1200"/>
              </a:spcBef>
              <a:spcAft>
                <a:spcPts val="600"/>
              </a:spcAft>
            </a:pPr>
            <a:r>
              <a:rPr lang="en-US" sz="2300" dirty="0">
                <a:latin typeface="Cambria" panose="02040503050406030204" pitchFamily="18" charset="0"/>
              </a:rPr>
              <a:t>Addressing consist of two parts </a:t>
            </a:r>
          </a:p>
          <a:p>
            <a:pPr marL="457200" lvl="1" indent="0">
              <a:lnSpc>
                <a:spcPct val="100000"/>
              </a:lnSpc>
              <a:spcBef>
                <a:spcPts val="1200"/>
              </a:spcBef>
              <a:spcAft>
                <a:spcPts val="600"/>
              </a:spcAft>
              <a:buNone/>
            </a:pPr>
            <a:r>
              <a:rPr lang="en-US" sz="2300" dirty="0">
                <a:solidFill>
                  <a:srgbClr val="0033CC"/>
                </a:solidFill>
                <a:latin typeface="Cambria" panose="02040503050406030204" pitchFamily="18" charset="0"/>
              </a:rPr>
              <a:t>		&lt; segment #, offset&gt;</a:t>
            </a:r>
          </a:p>
          <a:p>
            <a:pPr algn="just">
              <a:lnSpc>
                <a:spcPct val="100000"/>
              </a:lnSpc>
              <a:spcBef>
                <a:spcPts val="1200"/>
              </a:spcBef>
              <a:spcAft>
                <a:spcPts val="600"/>
              </a:spcAft>
            </a:pPr>
            <a:r>
              <a:rPr lang="en-US" sz="2300" dirty="0">
                <a:latin typeface="Cambria" panose="02040503050406030204" pitchFamily="18" charset="0"/>
              </a:rPr>
              <a:t>Segmentation is like dynamic partitioning</a:t>
            </a:r>
          </a:p>
          <a:p>
            <a:pPr>
              <a:lnSpc>
                <a:spcPct val="100000"/>
              </a:lnSpc>
              <a:spcBef>
                <a:spcPts val="1200"/>
              </a:spcBef>
              <a:spcAft>
                <a:spcPts val="600"/>
              </a:spcAft>
            </a:pPr>
            <a:endParaRPr lang="en-US" sz="2300" dirty="0">
              <a:latin typeface="Cambria" panose="02040503050406030204" pitchFamily="18" charset="0"/>
            </a:endParaRPr>
          </a:p>
        </p:txBody>
      </p:sp>
      <p:sp>
        <p:nvSpPr>
          <p:cNvPr id="4" name="Rectangle 3"/>
          <p:cNvSpPr/>
          <p:nvPr/>
        </p:nvSpPr>
        <p:spPr>
          <a:xfrm>
            <a:off x="635000" y="5807631"/>
            <a:ext cx="10718800" cy="369332"/>
          </a:xfrm>
          <a:prstGeom prst="rect">
            <a:avLst/>
          </a:prstGeom>
          <a:solidFill>
            <a:schemeClr val="accent2">
              <a:lumMod val="20000"/>
              <a:lumOff val="80000"/>
            </a:schemeClr>
          </a:solidFill>
          <a:ln>
            <a:solidFill>
              <a:schemeClr val="tx1"/>
            </a:solidFill>
          </a:ln>
        </p:spPr>
        <p:txBody>
          <a:bodyPr wrap="square">
            <a:spAutoFit/>
          </a:bodyPr>
          <a:lstStyle/>
          <a:p>
            <a:pPr algn="ctr"/>
            <a:r>
              <a:rPr lang="en-NZ" i="1" dirty="0"/>
              <a:t>Segmentation eliminates internal fragmentation but suffers from little external fragmentation</a:t>
            </a:r>
            <a:endParaRPr lang="en-US" i="1" dirty="0"/>
          </a:p>
        </p:txBody>
      </p:sp>
      <p:sp>
        <p:nvSpPr>
          <p:cNvPr id="5" name="Slide Number Placeholder 4"/>
          <p:cNvSpPr>
            <a:spLocks noGrp="1"/>
          </p:cNvSpPr>
          <p:nvPr>
            <p:ph type="sldNum" sz="quarter" idx="12"/>
          </p:nvPr>
        </p:nvSpPr>
        <p:spPr/>
        <p:txBody>
          <a:bodyPr/>
          <a:lstStyle/>
          <a:p>
            <a:pPr>
              <a:defRPr/>
            </a:pPr>
            <a:fld id="{59217303-0E5B-4E24-BCA3-62F5881C102C}" type="slidenum">
              <a:rPr lang="en-US" smtClean="0"/>
              <a:pPr>
                <a:defRPr/>
              </a:pPr>
              <a:t>43</a:t>
            </a:fld>
            <a:endParaRPr lang="en-US"/>
          </a:p>
        </p:txBody>
      </p:sp>
      <p:sp>
        <p:nvSpPr>
          <p:cNvPr id="7" name="TextBox 6">
            <a:extLst>
              <a:ext uri="{FF2B5EF4-FFF2-40B4-BE49-F238E27FC236}">
                <a16:creationId xmlns:a16="http://schemas.microsoft.com/office/drawing/2014/main" id="{061764C0-8929-4F20-97B2-18A0FA732B73}"/>
              </a:ext>
            </a:extLst>
          </p:cNvPr>
          <p:cNvSpPr txBox="1"/>
          <p:nvPr/>
        </p:nvSpPr>
        <p:spPr>
          <a:xfrm>
            <a:off x="7552267" y="175801"/>
            <a:ext cx="4182533" cy="2940870"/>
          </a:xfrm>
          <a:prstGeom prst="rect">
            <a:avLst/>
          </a:prstGeom>
          <a:solidFill>
            <a:srgbClr val="FFFFCC"/>
          </a:solidFill>
          <a:ln>
            <a:solidFill>
              <a:schemeClr val="tx1">
                <a:lumMod val="95000"/>
                <a:lumOff val="5000"/>
              </a:schemeClr>
            </a:solidFill>
          </a:ln>
        </p:spPr>
        <p:txBody>
          <a:bodyPr wrap="square">
            <a:spAutoFit/>
          </a:bodyPr>
          <a:lstStyle/>
          <a:p>
            <a:pPr algn="just">
              <a:lnSpc>
                <a:spcPct val="150000"/>
              </a:lnSpc>
              <a:spcBef>
                <a:spcPts val="1200"/>
              </a:spcBef>
              <a:spcAft>
                <a:spcPts val="600"/>
              </a:spcAft>
            </a:pPr>
            <a:r>
              <a:rPr lang="en-NZ" sz="2100" dirty="0">
                <a:latin typeface="Cambria" panose="02040503050406030204" pitchFamily="18" charset="0"/>
              </a:rPr>
              <a:t>The difference with dynamic partitioning, is that with </a:t>
            </a:r>
            <a:r>
              <a:rPr lang="en-NZ" sz="2100" b="1" dirty="0">
                <a:latin typeface="Cambria" panose="02040503050406030204" pitchFamily="18" charset="0"/>
              </a:rPr>
              <a:t>segmentation</a:t>
            </a:r>
            <a:r>
              <a:rPr lang="en-NZ" sz="2100" dirty="0">
                <a:latin typeface="Cambria" panose="02040503050406030204" pitchFamily="18" charset="0"/>
              </a:rPr>
              <a:t> a program may </a:t>
            </a:r>
            <a:r>
              <a:rPr lang="en-NZ" sz="2100" b="1" dirty="0">
                <a:highlight>
                  <a:srgbClr val="00FFFF"/>
                </a:highlight>
                <a:latin typeface="Cambria" panose="02040503050406030204" pitchFamily="18" charset="0"/>
              </a:rPr>
              <a:t>occupy more than one partition</a:t>
            </a:r>
            <a:r>
              <a:rPr lang="en-NZ" sz="2100" dirty="0">
                <a:latin typeface="Cambria" panose="02040503050406030204" pitchFamily="18" charset="0"/>
              </a:rPr>
              <a:t>, and these partitions need not be contiguous.</a:t>
            </a:r>
          </a:p>
        </p:txBody>
      </p:sp>
      <p:sp>
        <p:nvSpPr>
          <p:cNvPr id="8" name="TextBox 7">
            <a:extLst>
              <a:ext uri="{FF2B5EF4-FFF2-40B4-BE49-F238E27FC236}">
                <a16:creationId xmlns:a16="http://schemas.microsoft.com/office/drawing/2014/main" id="{8D13F831-2180-4E29-81B1-78D73ED05971}"/>
              </a:ext>
            </a:extLst>
          </p:cNvPr>
          <p:cNvSpPr txBox="1"/>
          <p:nvPr/>
        </p:nvSpPr>
        <p:spPr>
          <a:xfrm>
            <a:off x="7535335" y="3305997"/>
            <a:ext cx="4199465" cy="2144177"/>
          </a:xfrm>
          <a:prstGeom prst="rect">
            <a:avLst/>
          </a:prstGeom>
          <a:solidFill>
            <a:schemeClr val="accent4">
              <a:lumMod val="20000"/>
              <a:lumOff val="80000"/>
            </a:schemeClr>
          </a:solidFill>
          <a:ln>
            <a:solidFill>
              <a:schemeClr val="tx1">
                <a:lumMod val="95000"/>
                <a:lumOff val="5000"/>
              </a:schemeClr>
            </a:solidFill>
          </a:ln>
        </p:spPr>
        <p:txBody>
          <a:bodyPr wrap="square">
            <a:spAutoFit/>
          </a:bodyPr>
          <a:lstStyle/>
          <a:p>
            <a:pPr algn="just">
              <a:spcBef>
                <a:spcPts val="500"/>
              </a:spcBef>
              <a:spcAft>
                <a:spcPts val="300"/>
              </a:spcAft>
            </a:pPr>
            <a:r>
              <a:rPr lang="en-US" sz="2000" b="1" dirty="0">
                <a:latin typeface="Cambria" panose="02040503050406030204" pitchFamily="18" charset="0"/>
              </a:rPr>
              <a:t>Process Segment table:</a:t>
            </a:r>
          </a:p>
          <a:p>
            <a:pPr algn="just">
              <a:spcBef>
                <a:spcPts val="500"/>
              </a:spcBef>
              <a:spcAft>
                <a:spcPts val="300"/>
              </a:spcAft>
              <a:buFont typeface="Arial" panose="020B0604020202020204" pitchFamily="34" charset="0"/>
              <a:buChar char="•"/>
            </a:pPr>
            <a:r>
              <a:rPr lang="en-US" sz="2000" b="1" dirty="0">
                <a:latin typeface="Cambria" panose="02040503050406030204" pitchFamily="18" charset="0"/>
              </a:rPr>
              <a:t>Base Address: </a:t>
            </a:r>
            <a:r>
              <a:rPr lang="en-US" sz="2000" dirty="0">
                <a:latin typeface="Cambria" panose="02040503050406030204" pitchFamily="18" charset="0"/>
              </a:rPr>
              <a:t>It</a:t>
            </a:r>
            <a:r>
              <a:rPr lang="en-US" sz="2000" b="1" dirty="0">
                <a:latin typeface="Cambria" panose="02040503050406030204" pitchFamily="18" charset="0"/>
              </a:rPr>
              <a:t> </a:t>
            </a:r>
            <a:r>
              <a:rPr lang="en-US" sz="2000" dirty="0">
                <a:latin typeface="Cambria" panose="02040503050406030204" pitchFamily="18" charset="0"/>
              </a:rPr>
              <a:t>contains the starting physical address where the segments reside in memory.</a:t>
            </a:r>
          </a:p>
          <a:p>
            <a:pPr algn="just">
              <a:spcBef>
                <a:spcPts val="500"/>
              </a:spcBef>
              <a:spcAft>
                <a:spcPts val="300"/>
              </a:spcAft>
              <a:buFont typeface="Arial" panose="020B0604020202020204" pitchFamily="34" charset="0"/>
              <a:buChar char="•"/>
            </a:pPr>
            <a:r>
              <a:rPr lang="en-US" sz="2000" b="1" dirty="0">
                <a:latin typeface="Cambria" panose="02040503050406030204" pitchFamily="18" charset="0"/>
              </a:rPr>
              <a:t>Limit:</a:t>
            </a:r>
            <a:r>
              <a:rPr lang="en-US" sz="2000" dirty="0">
                <a:latin typeface="Cambria" panose="02040503050406030204" pitchFamily="18" charset="0"/>
              </a:rPr>
              <a:t> It specifies the length of the segment.</a:t>
            </a:r>
          </a:p>
        </p:txBody>
      </p:sp>
    </p:spTree>
    <p:extLst>
      <p:ext uri="{BB962C8B-B14F-4D97-AF65-F5344CB8AC3E}">
        <p14:creationId xmlns:p14="http://schemas.microsoft.com/office/powerpoint/2010/main" val="14958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1" y="1098552"/>
            <a:ext cx="8093467"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59217303-0E5B-4E24-BCA3-62F5881C102C}" type="slidenum">
              <a:rPr lang="en-US" smtClean="0"/>
              <a:pPr>
                <a:defRPr/>
              </a:pPr>
              <a:t>44</a:t>
            </a:fld>
            <a:endParaRPr lang="en-US"/>
          </a:p>
        </p:txBody>
      </p:sp>
      <p:sp>
        <p:nvSpPr>
          <p:cNvPr id="4" name="TextBox 3"/>
          <p:cNvSpPr txBox="1"/>
          <p:nvPr/>
        </p:nvSpPr>
        <p:spPr>
          <a:xfrm>
            <a:off x="6858001" y="1690710"/>
            <a:ext cx="5096933" cy="1200329"/>
          </a:xfrm>
          <a:prstGeom prst="rect">
            <a:avLst/>
          </a:prstGeom>
          <a:noFill/>
        </p:spPr>
        <p:txBody>
          <a:bodyPr wrap="square" rtlCol="0">
            <a:spAutoFit/>
          </a:bodyPr>
          <a:lstStyle/>
          <a:p>
            <a:pPr algn="ctr"/>
            <a:r>
              <a:rPr lang="en-US" sz="3600" dirty="0"/>
              <a:t>0000001011110000</a:t>
            </a:r>
          </a:p>
          <a:p>
            <a:pPr algn="ctr"/>
            <a:r>
              <a:rPr lang="en-US" sz="3600" dirty="0"/>
              <a:t>0010000000100000</a:t>
            </a:r>
          </a:p>
        </p:txBody>
      </p:sp>
      <p:sp>
        <p:nvSpPr>
          <p:cNvPr id="6" name="TextBox 5">
            <a:extLst>
              <a:ext uri="{FF2B5EF4-FFF2-40B4-BE49-F238E27FC236}">
                <a16:creationId xmlns:a16="http://schemas.microsoft.com/office/drawing/2014/main" id="{B6C4ACC8-17A3-4754-AB74-710F5182BAE5}"/>
              </a:ext>
            </a:extLst>
          </p:cNvPr>
          <p:cNvSpPr txBox="1"/>
          <p:nvPr/>
        </p:nvSpPr>
        <p:spPr>
          <a:xfrm>
            <a:off x="338666" y="190238"/>
            <a:ext cx="11192933" cy="677108"/>
          </a:xfrm>
          <a:prstGeom prst="rect">
            <a:avLst/>
          </a:prstGeom>
          <a:noFill/>
        </p:spPr>
        <p:txBody>
          <a:bodyPr wrap="square">
            <a:spAutoFit/>
          </a:bodyPr>
          <a:lstStyle/>
          <a:p>
            <a:pPr algn="ctr">
              <a:defRPr/>
            </a:pPr>
            <a:r>
              <a:rPr lang="en-US" sz="3800" b="1" dirty="0">
                <a:ln w="1905"/>
                <a:solidFill>
                  <a:schemeClr val="accent6">
                    <a:lumMod val="75000"/>
                  </a:schemeClr>
                </a:solidFill>
                <a:effectLst>
                  <a:innerShdw blurRad="69850" dist="43180" dir="5400000">
                    <a:srgbClr val="000000">
                      <a:alpha val="65000"/>
                    </a:srgbClr>
                  </a:innerShdw>
                </a:effectLst>
              </a:rPr>
              <a:t>Logical-to-Physical Address Translation - Segmentation</a:t>
            </a:r>
          </a:p>
        </p:txBody>
      </p:sp>
      <p:cxnSp>
        <p:nvCxnSpPr>
          <p:cNvPr id="9" name="Straight Arrow Connector 8">
            <a:extLst>
              <a:ext uri="{FF2B5EF4-FFF2-40B4-BE49-F238E27FC236}">
                <a16:creationId xmlns:a16="http://schemas.microsoft.com/office/drawing/2014/main" id="{F49568B4-5D95-43F9-805F-DDE5CC550C29}"/>
              </a:ext>
            </a:extLst>
          </p:cNvPr>
          <p:cNvCxnSpPr>
            <a:cxnSpLocks/>
          </p:cNvCxnSpPr>
          <p:nvPr/>
        </p:nvCxnSpPr>
        <p:spPr>
          <a:xfrm flipV="1">
            <a:off x="5147733" y="2645520"/>
            <a:ext cx="2336800" cy="1068883"/>
          </a:xfrm>
          <a:prstGeom prst="straightConnector1">
            <a:avLst/>
          </a:prstGeom>
          <a:ln w="22225">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4A41A247-299C-48FF-A14B-BD85CAE4B43D}"/>
              </a:ext>
            </a:extLst>
          </p:cNvPr>
          <p:cNvCxnSpPr/>
          <p:nvPr/>
        </p:nvCxnSpPr>
        <p:spPr>
          <a:xfrm>
            <a:off x="5334000" y="2015067"/>
            <a:ext cx="2150533" cy="0"/>
          </a:xfrm>
          <a:prstGeom prst="straightConnector1">
            <a:avLst/>
          </a:prstGeom>
          <a:ln w="25400">
            <a:solidFill>
              <a:srgbClr val="2209B7"/>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6632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867" y="17990"/>
            <a:ext cx="8229600" cy="1143000"/>
          </a:xfrm>
        </p:spPr>
        <p:txBody>
          <a:bodyPr>
            <a:normAutofit/>
          </a:bodyPr>
          <a:lstStyle/>
          <a:p>
            <a:pPr algn="ctr"/>
            <a:r>
              <a:rPr lang="en-US" sz="4800" b="1" dirty="0"/>
              <a:t>Real and Virtual Memory</a:t>
            </a:r>
          </a:p>
        </p:txBody>
      </p:sp>
      <p:graphicFrame>
        <p:nvGraphicFramePr>
          <p:cNvPr id="5" name="Content Placeholder 3"/>
          <p:cNvGraphicFramePr>
            <a:graphicFrameLocks noGrp="1"/>
          </p:cNvGraphicFramePr>
          <p:nvPr>
            <p:ph idx="4294967295"/>
            <p:extLst>
              <p:ext uri="{D42A27DB-BD31-4B8C-83A1-F6EECF244321}">
                <p14:modId xmlns:p14="http://schemas.microsoft.com/office/powerpoint/2010/main" val="3376650548"/>
              </p:ext>
            </p:extLst>
          </p:nvPr>
        </p:nvGraphicFramePr>
        <p:xfrm>
          <a:off x="609600" y="1219200"/>
          <a:ext cx="78486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1164849">
            <a:off x="10064403" y="126530"/>
            <a:ext cx="20955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p>
            <a:pPr>
              <a:defRPr/>
            </a:pPr>
            <a:fld id="{59217303-0E5B-4E24-BCA3-62F5881C102C}" type="slidenum">
              <a:rPr lang="en-US" smtClean="0"/>
              <a:pPr>
                <a:defRPr/>
              </a:pPr>
              <a:t>45</a:t>
            </a:fld>
            <a:endParaRPr lang="en-US"/>
          </a:p>
        </p:txBody>
      </p:sp>
      <p:sp>
        <p:nvSpPr>
          <p:cNvPr id="3" name="TextBox 2">
            <a:extLst>
              <a:ext uri="{FF2B5EF4-FFF2-40B4-BE49-F238E27FC236}">
                <a16:creationId xmlns:a16="http://schemas.microsoft.com/office/drawing/2014/main" id="{E507CB1D-8127-4391-B255-D021B007831F}"/>
              </a:ext>
            </a:extLst>
          </p:cNvPr>
          <p:cNvSpPr txBox="1"/>
          <p:nvPr/>
        </p:nvSpPr>
        <p:spPr>
          <a:xfrm>
            <a:off x="8458200" y="4244876"/>
            <a:ext cx="3327400" cy="2308324"/>
          </a:xfrm>
          <a:prstGeom prst="rect">
            <a:avLst/>
          </a:prstGeom>
          <a:solidFill>
            <a:schemeClr val="accent4">
              <a:lumMod val="20000"/>
              <a:lumOff val="80000"/>
            </a:schemeClr>
          </a:solidFill>
          <a:ln>
            <a:solidFill>
              <a:schemeClr val="tx1">
                <a:lumMod val="95000"/>
                <a:lumOff val="5000"/>
              </a:schemeClr>
            </a:solidFill>
          </a:ln>
        </p:spPr>
        <p:txBody>
          <a:bodyPr wrap="square" rtlCol="0">
            <a:spAutoFit/>
          </a:bodyPr>
          <a:lstStyle/>
          <a:p>
            <a:pPr algn="just"/>
            <a:r>
              <a:rPr lang="en-US" sz="2400" b="1" dirty="0"/>
              <a:t>Virtual memory: </a:t>
            </a:r>
            <a:r>
              <a:rPr lang="en-US" sz="2400" dirty="0"/>
              <a:t>Storage allocation scheme in which </a:t>
            </a:r>
            <a:r>
              <a:rPr lang="en-US" sz="2400" dirty="0">
                <a:highlight>
                  <a:srgbClr val="FFFF00"/>
                </a:highlight>
              </a:rPr>
              <a:t>secondary memory is addressed </a:t>
            </a:r>
            <a:r>
              <a:rPr lang="en-US" sz="2400" dirty="0"/>
              <a:t>as though it were a part of main memory. </a:t>
            </a:r>
          </a:p>
        </p:txBody>
      </p:sp>
    </p:spTree>
    <p:extLst>
      <p:ext uri="{BB962C8B-B14F-4D97-AF65-F5344CB8AC3E}">
        <p14:creationId xmlns:p14="http://schemas.microsoft.com/office/powerpoint/2010/main" val="388041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2237"/>
            <a:ext cx="10515600" cy="1325563"/>
          </a:xfrm>
        </p:spPr>
        <p:txBody>
          <a:bodyPr>
            <a:normAutofit/>
          </a:bodyPr>
          <a:lstStyle/>
          <a:p>
            <a:pPr algn="ctr"/>
            <a:r>
              <a:rPr lang="en-NZ" sz="4000" b="1" dirty="0"/>
              <a:t>Virtual Memory Terminology</a:t>
            </a:r>
          </a:p>
        </p:txBody>
      </p:sp>
      <p:graphicFrame>
        <p:nvGraphicFramePr>
          <p:cNvPr id="3" name="Object 2"/>
          <p:cNvGraphicFramePr>
            <a:graphicFrameLocks noChangeAspect="1"/>
          </p:cNvGraphicFramePr>
          <p:nvPr>
            <p:extLst>
              <p:ext uri="{D42A27DB-BD31-4B8C-83A1-F6EECF244321}">
                <p14:modId xmlns:p14="http://schemas.microsoft.com/office/powerpoint/2010/main" val="3400938730"/>
              </p:ext>
            </p:extLst>
          </p:nvPr>
        </p:nvGraphicFramePr>
        <p:xfrm>
          <a:off x="1142999" y="1179773"/>
          <a:ext cx="9660467" cy="5857069"/>
        </p:xfrm>
        <a:graphic>
          <a:graphicData uri="http://schemas.openxmlformats.org/presentationml/2006/ole">
            <mc:AlternateContent xmlns:mc="http://schemas.openxmlformats.org/markup-compatibility/2006">
              <mc:Choice xmlns:v="urn:schemas-microsoft-com:vml" Requires="v">
                <p:oleObj spid="_x0000_s3124" name="Document" r:id="rId4" imgW="5625893" imgH="3238381" progId="Word.Document.12">
                  <p:embed/>
                </p:oleObj>
              </mc:Choice>
              <mc:Fallback>
                <p:oleObj name="Document" r:id="rId4" imgW="5625893" imgH="3238381" progId="Word.Document.12">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999" y="1179773"/>
                        <a:ext cx="9660467" cy="5857069"/>
                      </a:xfrm>
                      <a:prstGeom prst="rect">
                        <a:avLst/>
                      </a:prstGeom>
                      <a:noFill/>
                      <a:ln>
                        <a:noFill/>
                      </a:ln>
                    </p:spPr>
                  </p:pic>
                </p:oleObj>
              </mc:Fallback>
            </mc:AlternateContent>
          </a:graphicData>
        </a:graphic>
      </p:graphicFrame>
      <p:sp>
        <p:nvSpPr>
          <p:cNvPr id="4" name="Slide Number Placeholder 3"/>
          <p:cNvSpPr>
            <a:spLocks noGrp="1"/>
          </p:cNvSpPr>
          <p:nvPr>
            <p:ph type="sldNum" sz="quarter" idx="12"/>
          </p:nvPr>
        </p:nvSpPr>
        <p:spPr/>
        <p:txBody>
          <a:bodyPr/>
          <a:lstStyle/>
          <a:p>
            <a:pPr>
              <a:defRPr/>
            </a:pPr>
            <a:fld id="{59217303-0E5B-4E24-BCA3-62F5881C102C}" type="slidenum">
              <a:rPr lang="en-US" smtClean="0"/>
              <a:pPr>
                <a:defRPr/>
              </a:pPr>
              <a:t>46</a:t>
            </a:fld>
            <a:endParaRPr lang="en-US"/>
          </a:p>
        </p:txBody>
      </p:sp>
    </p:spTree>
    <p:extLst>
      <p:ext uri="{BB962C8B-B14F-4D97-AF65-F5344CB8AC3E}">
        <p14:creationId xmlns:p14="http://schemas.microsoft.com/office/powerpoint/2010/main" val="364125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Thrashing</a:t>
            </a:r>
          </a:p>
        </p:txBody>
      </p:sp>
      <p:graphicFrame>
        <p:nvGraphicFramePr>
          <p:cNvPr id="7" name="Content Placeholder 9"/>
          <p:cNvGraphicFramePr>
            <a:graphicFrameLocks noGrp="1"/>
          </p:cNvGraphicFramePr>
          <p:nvPr>
            <p:ph idx="4294967295"/>
            <p:extLst>
              <p:ext uri="{D42A27DB-BD31-4B8C-83A1-F6EECF244321}">
                <p14:modId xmlns:p14="http://schemas.microsoft.com/office/powerpoint/2010/main" val="2423981487"/>
              </p:ext>
            </p:extLst>
          </p:nvPr>
        </p:nvGraphicFramePr>
        <p:xfrm>
          <a:off x="1524000" y="1524000"/>
          <a:ext cx="88392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p:cNvSpPr>
            <a:spLocks noGrp="1"/>
          </p:cNvSpPr>
          <p:nvPr>
            <p:ph type="sldNum" sz="quarter" idx="12"/>
          </p:nvPr>
        </p:nvSpPr>
        <p:spPr/>
        <p:txBody>
          <a:bodyPr/>
          <a:lstStyle/>
          <a:p>
            <a:pPr>
              <a:defRPr/>
            </a:pPr>
            <a:fld id="{59217303-0E5B-4E24-BCA3-62F5881C102C}" type="slidenum">
              <a:rPr lang="en-US" smtClean="0"/>
              <a:pPr>
                <a:defRPr/>
              </a:pPr>
              <a:t>47</a:t>
            </a:fld>
            <a:endParaRPr lang="en-US"/>
          </a:p>
        </p:txBody>
      </p:sp>
      <p:sp>
        <p:nvSpPr>
          <p:cNvPr id="8" name="TextBox 7">
            <a:extLst>
              <a:ext uri="{FF2B5EF4-FFF2-40B4-BE49-F238E27FC236}">
                <a16:creationId xmlns:a16="http://schemas.microsoft.com/office/drawing/2014/main" id="{766ED5A4-800E-4B23-9871-B6F1EA5AB36D}"/>
              </a:ext>
            </a:extLst>
          </p:cNvPr>
          <p:cNvSpPr txBox="1"/>
          <p:nvPr/>
        </p:nvSpPr>
        <p:spPr>
          <a:xfrm>
            <a:off x="4656667" y="136523"/>
            <a:ext cx="7382933" cy="1631216"/>
          </a:xfrm>
          <a:prstGeom prst="rect">
            <a:avLst/>
          </a:prstGeom>
          <a:noFill/>
        </p:spPr>
        <p:txBody>
          <a:bodyPr wrap="square">
            <a:spAutoFit/>
          </a:bodyPr>
          <a:lstStyle/>
          <a:p>
            <a:pPr algn="just"/>
            <a:r>
              <a:rPr lang="en-US" sz="2000" dirty="0"/>
              <a:t>A process that is </a:t>
            </a:r>
            <a:r>
              <a:rPr lang="en-US" sz="2000" dirty="0">
                <a:highlight>
                  <a:srgbClr val="00FFFF"/>
                </a:highlight>
              </a:rPr>
              <a:t>spending more time paging </a:t>
            </a:r>
            <a:r>
              <a:rPr lang="en-US" sz="2000" dirty="0"/>
              <a:t>than executing is said to be thrashing. </a:t>
            </a:r>
          </a:p>
          <a:p>
            <a:pPr algn="just"/>
            <a:r>
              <a:rPr lang="en-US" sz="2000" dirty="0"/>
              <a:t>The process doesn't have enough frames to hold all the pages for its execution, so it is </a:t>
            </a:r>
            <a:r>
              <a:rPr lang="en-US" sz="2000" dirty="0">
                <a:highlight>
                  <a:srgbClr val="FFFF00"/>
                </a:highlight>
              </a:rPr>
              <a:t>swapping pages in and out very frequently </a:t>
            </a:r>
            <a:r>
              <a:rPr lang="en-US" sz="2000" dirty="0"/>
              <a:t>to keep executing</a:t>
            </a:r>
          </a:p>
        </p:txBody>
      </p:sp>
    </p:spTree>
    <p:extLst>
      <p:ext uri="{BB962C8B-B14F-4D97-AF65-F5344CB8AC3E}">
        <p14:creationId xmlns:p14="http://schemas.microsoft.com/office/powerpoint/2010/main" val="84974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C5DECD05-97D0-2848-845E-9EF3FF2F3AC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0DE334B6-6615-2A4A-9DE0-59A931F2AE22}"/>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27C19F38-3CF5-3C43-BEA1-8B8F89394CD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455333"/>
            <a:ext cx="2133600" cy="685800"/>
          </a:xfrm>
        </p:spPr>
        <p:txBody>
          <a:bodyPr>
            <a:noAutofit/>
          </a:bodyPr>
          <a:lstStyle/>
          <a:p>
            <a:pPr>
              <a:defRPr/>
            </a:pPr>
            <a:r>
              <a:rPr lang="en-US" sz="2400" b="1" dirty="0">
                <a:solidFill>
                  <a:schemeClr val="accent4">
                    <a:lumMod val="50000"/>
                  </a:schemeClr>
                </a:solidFill>
              </a:rPr>
              <a:t>Characteristics of  Paging and Segmentation</a:t>
            </a:r>
            <a:endParaRPr lang="en-US" sz="2400" dirty="0"/>
          </a:p>
        </p:txBody>
      </p:sp>
      <p:graphicFrame>
        <p:nvGraphicFramePr>
          <p:cNvPr id="3" name="Object 2"/>
          <p:cNvGraphicFramePr>
            <a:graphicFrameLocks noChangeAspect="1"/>
          </p:cNvGraphicFramePr>
          <p:nvPr>
            <p:extLst>
              <p:ext uri="{D42A27DB-BD31-4B8C-83A1-F6EECF244321}">
                <p14:modId xmlns:p14="http://schemas.microsoft.com/office/powerpoint/2010/main" val="2322558184"/>
              </p:ext>
            </p:extLst>
          </p:nvPr>
        </p:nvGraphicFramePr>
        <p:xfrm>
          <a:off x="4267199" y="152400"/>
          <a:ext cx="6129867" cy="6864174"/>
        </p:xfrm>
        <a:graphic>
          <a:graphicData uri="http://schemas.openxmlformats.org/presentationml/2006/ole">
            <mc:AlternateContent xmlns:mc="http://schemas.openxmlformats.org/markup-compatibility/2006">
              <mc:Choice xmlns:v="urn:schemas-microsoft-com:vml" Requires="v">
                <p:oleObj spid="_x0000_s4146" name="Document" r:id="rId4" imgW="6083076" imgH="7594320" progId="Word.Document.12">
                  <p:embed/>
                </p:oleObj>
              </mc:Choice>
              <mc:Fallback>
                <p:oleObj name="Document" r:id="rId4" imgW="6083076" imgH="7594320" progId="Word.Document.12">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199" y="152400"/>
                        <a:ext cx="6129867" cy="6864174"/>
                      </a:xfrm>
                      <a:prstGeom prst="rect">
                        <a:avLst/>
                      </a:prstGeom>
                      <a:noFill/>
                      <a:ln>
                        <a:noFill/>
                      </a:ln>
                    </p:spPr>
                  </p:pic>
                </p:oleObj>
              </mc:Fallback>
            </mc:AlternateContent>
          </a:graphicData>
        </a:graphic>
      </p:graphicFrame>
      <p:sp>
        <p:nvSpPr>
          <p:cNvPr id="4" name="Slide Number Placeholder 3"/>
          <p:cNvSpPr>
            <a:spLocks noGrp="1"/>
          </p:cNvSpPr>
          <p:nvPr>
            <p:ph type="sldNum" sz="quarter" idx="12"/>
          </p:nvPr>
        </p:nvSpPr>
        <p:spPr/>
        <p:txBody>
          <a:bodyPr/>
          <a:lstStyle/>
          <a:p>
            <a:pPr>
              <a:defRPr/>
            </a:pPr>
            <a:fld id="{2269E04E-7B9E-40CB-AECA-9BEEF7D4B165}" type="slidenum">
              <a:rPr lang="en-US" smtClean="0"/>
              <a:pPr>
                <a:defRPr/>
              </a:pPr>
              <a:t>48</a:t>
            </a:fld>
            <a:endParaRPr lang="en-US"/>
          </a:p>
        </p:txBody>
      </p:sp>
    </p:spTree>
    <p:extLst>
      <p:ext uri="{BB962C8B-B14F-4D97-AF65-F5344CB8AC3E}">
        <p14:creationId xmlns:p14="http://schemas.microsoft.com/office/powerpoint/2010/main" val="46799137"/>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4" y="76201"/>
            <a:ext cx="7824787" cy="1220787"/>
          </a:xfrm>
        </p:spPr>
        <p:txBody>
          <a:bodyPr/>
          <a:lstStyle/>
          <a:p>
            <a:pPr algn="ctr">
              <a:defRPr/>
            </a:pPr>
            <a:r>
              <a:rPr lang="en-US" sz="5400" b="1" dirty="0">
                <a:solidFill>
                  <a:schemeClr val="accent6">
                    <a:lumMod val="75000"/>
                  </a:schemeClr>
                </a:solidFill>
              </a:rPr>
              <a:t>Paging</a:t>
            </a:r>
            <a:endParaRPr lang="en-US" b="1" dirty="0">
              <a:solidFill>
                <a:schemeClr val="accent6">
                  <a:lumMod val="75000"/>
                </a:schemeClr>
              </a:solidFill>
            </a:endParaRPr>
          </a:p>
        </p:txBody>
      </p:sp>
      <p:sp>
        <p:nvSpPr>
          <p:cNvPr id="3" name="Content Placeholder 2"/>
          <p:cNvSpPr>
            <a:spLocks noGrp="1"/>
          </p:cNvSpPr>
          <p:nvPr>
            <p:ph idx="4294967295"/>
          </p:nvPr>
        </p:nvSpPr>
        <p:spPr>
          <a:xfrm>
            <a:off x="985573" y="1447801"/>
            <a:ext cx="10219267" cy="4793456"/>
          </a:xfrm>
        </p:spPr>
        <p:txBody>
          <a:bodyPr>
            <a:noAutofit/>
          </a:bodyPr>
          <a:lstStyle/>
          <a:p>
            <a:pPr algn="just" eaLnBrk="1" hangingPunct="1"/>
            <a:r>
              <a:rPr lang="en-US" altLang="en-US" sz="2800" dirty="0">
                <a:latin typeface="Cambria" panose="02040503050406030204" pitchFamily="18" charset="0"/>
              </a:rPr>
              <a:t>The term </a:t>
            </a:r>
            <a:r>
              <a:rPr lang="en-US" altLang="en-US" sz="2800" i="1" dirty="0">
                <a:latin typeface="Cambria" panose="02040503050406030204" pitchFamily="18" charset="0"/>
              </a:rPr>
              <a:t>virtual memory </a:t>
            </a:r>
            <a:r>
              <a:rPr lang="en-US" altLang="en-US" sz="2800" dirty="0">
                <a:latin typeface="Cambria" panose="02040503050406030204" pitchFamily="18" charset="0"/>
              </a:rPr>
              <a:t>is usually associated with systems that employ </a:t>
            </a:r>
            <a:r>
              <a:rPr lang="en-US" altLang="en-US" sz="2800" b="1" dirty="0">
                <a:solidFill>
                  <a:srgbClr val="C00000"/>
                </a:solidFill>
                <a:latin typeface="Cambria" panose="02040503050406030204" pitchFamily="18" charset="0"/>
              </a:rPr>
              <a:t>paging</a:t>
            </a:r>
          </a:p>
          <a:p>
            <a:pPr algn="just" eaLnBrk="1" hangingPunct="1"/>
            <a:r>
              <a:rPr lang="en-US" altLang="en-US" sz="2800" dirty="0">
                <a:latin typeface="Cambria" panose="02040503050406030204" pitchFamily="18" charset="0"/>
              </a:rPr>
              <a:t>Use of paging to achieve virtual memory was first reported for the Atlas computer.</a:t>
            </a:r>
          </a:p>
          <a:p>
            <a:pPr algn="just" eaLnBrk="1" hangingPunct="1"/>
            <a:r>
              <a:rPr lang="en-US" altLang="en-US" sz="2800" dirty="0">
                <a:latin typeface="Cambria" panose="02040503050406030204" pitchFamily="18" charset="0"/>
              </a:rPr>
              <a:t>Each process has its own page table</a:t>
            </a:r>
          </a:p>
          <a:p>
            <a:pPr lvl="1" algn="just" eaLnBrk="1" hangingPunct="1"/>
            <a:r>
              <a:rPr lang="en-US" altLang="en-US" dirty="0">
                <a:latin typeface="Cambria" panose="02040503050406030204" pitchFamily="18" charset="0"/>
              </a:rPr>
              <a:t>each page table entry contains the frame number of the corresponding page in main memory</a:t>
            </a:r>
          </a:p>
          <a:p>
            <a:pPr marL="1143000" lvl="2" indent="-228600" algn="just"/>
            <a:r>
              <a:rPr lang="en-US" altLang="en-US" sz="2800" dirty="0">
                <a:latin typeface="Cambria" panose="02040503050406030204" pitchFamily="18" charset="0"/>
              </a:rPr>
              <a:t>Entry </a:t>
            </a:r>
            <a:r>
              <a:rPr lang="en-US" altLang="en-US" sz="2800" i="1" dirty="0">
                <a:latin typeface="Cambria" panose="02040503050406030204" pitchFamily="18" charset="0"/>
              </a:rPr>
              <a:t>k</a:t>
            </a:r>
            <a:r>
              <a:rPr lang="en-US" altLang="en-US" sz="2800" dirty="0">
                <a:latin typeface="Cambria" panose="02040503050406030204" pitchFamily="18" charset="0"/>
              </a:rPr>
              <a:t> contains the frame # of page </a:t>
            </a:r>
            <a:r>
              <a:rPr lang="en-US" altLang="en-US" sz="2800" i="1" dirty="0">
                <a:latin typeface="Cambria" panose="02040503050406030204" pitchFamily="18" charset="0"/>
              </a:rPr>
              <a:t>k</a:t>
            </a:r>
            <a:br>
              <a:rPr lang="en-US" altLang="en-US" sz="2800" dirty="0">
                <a:latin typeface="Cambria" panose="02040503050406030204" pitchFamily="18" charset="0"/>
              </a:rPr>
            </a:br>
            <a:r>
              <a:rPr lang="en-US" altLang="en-US" sz="2800" dirty="0">
                <a:latin typeface="Cambria" panose="02040503050406030204" pitchFamily="18" charset="0"/>
              </a:rPr>
              <a:t> (if page </a:t>
            </a:r>
            <a:r>
              <a:rPr lang="en-US" altLang="en-US" sz="2800" i="1" dirty="0">
                <a:latin typeface="Cambria" panose="02040503050406030204" pitchFamily="18" charset="0"/>
              </a:rPr>
              <a:t>k</a:t>
            </a:r>
            <a:r>
              <a:rPr lang="en-US" altLang="en-US" sz="2800" dirty="0">
                <a:latin typeface="Cambria" panose="02040503050406030204" pitchFamily="18" charset="0"/>
              </a:rPr>
              <a:t> is in memory)</a:t>
            </a:r>
          </a:p>
          <a:p>
            <a:pPr algn="just" eaLnBrk="1" hangingPunct="1"/>
            <a:endParaRPr lang="en-US" altLang="en-US" sz="2800" dirty="0">
              <a:latin typeface="Cambria" panose="02040503050406030204" pitchFamily="18" charset="0"/>
            </a:endParaRPr>
          </a:p>
        </p:txBody>
      </p:sp>
      <p:pic>
        <p:nvPicPr>
          <p:cNvPr id="24580"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001" y="5624514"/>
            <a:ext cx="931863"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6F5D2254-A369-4EE7-927D-AE713623071A}" type="slidenum">
              <a:rPr lang="en-US" smtClean="0"/>
              <a:pPr>
                <a:defRPr/>
              </a:pPr>
              <a:t>49</a:t>
            </a:fld>
            <a:endParaRPr lang="en-US"/>
          </a:p>
        </p:txBody>
      </p:sp>
    </p:spTree>
    <p:extLst>
      <p:ext uri="{BB962C8B-B14F-4D97-AF65-F5344CB8AC3E}">
        <p14:creationId xmlns:p14="http://schemas.microsoft.com/office/powerpoint/2010/main" val="311493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4" descr="Image result for Computer Memory">
            <a:extLst>
              <a:ext uri="{FF2B5EF4-FFF2-40B4-BE49-F238E27FC236}">
                <a16:creationId xmlns:a16="http://schemas.microsoft.com/office/drawing/2014/main" id="{5A47B3B2-B897-4F37-BD38-6E7DB3C3C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9440"/>
            <a:ext cx="6730995" cy="2423160"/>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563" name="Rectangle 2"/>
          <p:cNvSpPr>
            <a:spLocks noGrp="1" noChangeArrowheads="1"/>
          </p:cNvSpPr>
          <p:nvPr>
            <p:ph type="ctrTitle"/>
          </p:nvPr>
        </p:nvSpPr>
        <p:spPr>
          <a:xfrm>
            <a:off x="838200" y="585216"/>
            <a:ext cx="10515600" cy="1325563"/>
          </a:xfrm>
        </p:spPr>
        <p:txBody>
          <a:bodyPr vert="horz" lIns="91440" tIns="45720" rIns="91440" bIns="45720" rtlCol="0" anchor="ctr">
            <a:normAutofit/>
          </a:bodyPr>
          <a:lstStyle/>
          <a:p>
            <a:pPr algn="l"/>
            <a:r>
              <a:rPr lang="en-US" sz="4400" b="1" dirty="0">
                <a:solidFill>
                  <a:schemeClr val="bg1"/>
                </a:solidFill>
              </a:rPr>
              <a:t>4. Memory Management </a:t>
            </a:r>
          </a:p>
        </p:txBody>
      </p:sp>
      <p:sp>
        <p:nvSpPr>
          <p:cNvPr id="7" name="TextBox 7"/>
          <p:cNvSpPr txBox="1">
            <a:spLocks noChangeArrowheads="1"/>
          </p:cNvSpPr>
          <p:nvPr/>
        </p:nvSpPr>
        <p:spPr bwMode="auto">
          <a:xfrm>
            <a:off x="6096001" y="2352284"/>
            <a:ext cx="5547360" cy="4158245"/>
          </a:xfrm>
          <a:prstGeom prst="rect">
            <a:avLst/>
          </a:prstGeom>
        </p:spPr>
        <p:txBody>
          <a:bodyPr vert="horz" lIns="91440" tIns="45720" rIns="91440" bIns="45720" rtlCol="0" anchor="ctr">
            <a:normAutofit/>
          </a:bodyPr>
          <a:lstStyle/>
          <a:p>
            <a:pPr marL="571500" marR="0" lvl="0" indent="-342900" algn="l" defTabSz="914400" rtl="0" eaLnBrk="1" fontAlgn="auto" latinLnBrk="0" hangingPunct="1">
              <a:lnSpc>
                <a:spcPct val="150000"/>
              </a:lnSpc>
              <a:spcBef>
                <a:spcPts val="0"/>
              </a:spcBef>
              <a:spcAft>
                <a:spcPts val="600"/>
              </a:spcAft>
              <a:buClrTx/>
              <a:buSzPct val="77000"/>
              <a:buFont typeface="Wingdings" panose="05000000000000000000" pitchFamily="2" charset="2"/>
              <a:buChar char="q"/>
              <a:tabLst/>
              <a:defRPr/>
            </a:pPr>
            <a:r>
              <a:rPr lang="en-US" sz="2600" dirty="0">
                <a:solidFill>
                  <a:prstClr val="black"/>
                </a:solidFill>
                <a:latin typeface="Cambria" panose="02040503050406030204" pitchFamily="18" charset="0"/>
              </a:rPr>
              <a:t>Memory Management</a:t>
            </a:r>
          </a:p>
          <a:p>
            <a:pPr marL="571500" marR="0" lvl="0" indent="-342900" algn="l" defTabSz="914400" rtl="0" eaLnBrk="1" fontAlgn="auto" latinLnBrk="0" hangingPunct="1">
              <a:lnSpc>
                <a:spcPct val="150000"/>
              </a:lnSpc>
              <a:spcBef>
                <a:spcPts val="0"/>
              </a:spcBef>
              <a:spcAft>
                <a:spcPts val="600"/>
              </a:spcAft>
              <a:buClrTx/>
              <a:buSzPct val="77000"/>
              <a:buFont typeface="Wingdings" panose="05000000000000000000" pitchFamily="2" charset="2"/>
              <a:buChar char="q"/>
              <a:tabLst/>
              <a:defRPr/>
            </a:pPr>
            <a:r>
              <a:rPr lang="en-US" sz="2600" dirty="0">
                <a:solidFill>
                  <a:prstClr val="black"/>
                </a:solidFill>
                <a:latin typeface="Cambria" panose="02040503050406030204" pitchFamily="18" charset="0"/>
              </a:rPr>
              <a:t>Memory Partitioning 	</a:t>
            </a:r>
          </a:p>
          <a:p>
            <a:pPr marL="571500" marR="0" lvl="0" indent="-342900" algn="l" defTabSz="914400" rtl="0" eaLnBrk="1" fontAlgn="auto" latinLnBrk="0" hangingPunct="1">
              <a:lnSpc>
                <a:spcPct val="150000"/>
              </a:lnSpc>
              <a:spcBef>
                <a:spcPts val="0"/>
              </a:spcBef>
              <a:spcAft>
                <a:spcPts val="600"/>
              </a:spcAft>
              <a:buClrTx/>
              <a:buSzPct val="77000"/>
              <a:buFont typeface="Wingdings" panose="05000000000000000000" pitchFamily="2" charset="2"/>
              <a:buChar char="q"/>
              <a:tabLst/>
              <a:defRPr/>
            </a:pPr>
            <a:r>
              <a:rPr lang="en-US" sz="2600" dirty="0">
                <a:solidFill>
                  <a:prstClr val="black"/>
                </a:solidFill>
                <a:latin typeface="Cambria" panose="02040503050406030204" pitchFamily="18" charset="0"/>
              </a:rPr>
              <a:t>Virtual Memory</a:t>
            </a:r>
          </a:p>
          <a:p>
            <a:pPr marL="571500" indent="-342900">
              <a:lnSpc>
                <a:spcPct val="150000"/>
              </a:lnSpc>
              <a:spcAft>
                <a:spcPts val="600"/>
              </a:spcAft>
              <a:buSzPct val="77000"/>
              <a:buFont typeface="Wingdings" panose="05000000000000000000" pitchFamily="2" charset="2"/>
              <a:buChar char="q"/>
            </a:pPr>
            <a:r>
              <a:rPr lang="en-US" sz="2600" dirty="0">
                <a:solidFill>
                  <a:prstClr val="black"/>
                </a:solidFill>
                <a:latin typeface="Cambria" panose="02040503050406030204" pitchFamily="18" charset="0"/>
              </a:rPr>
              <a:t>Page Replacement Algorithms</a:t>
            </a:r>
            <a:endParaRPr lang="en-IN" sz="2600" dirty="0">
              <a:solidFill>
                <a:prstClr val="black"/>
              </a:solidFill>
              <a:latin typeface="Cambria" panose="02040503050406030204" pitchFamily="18" charset="0"/>
            </a:endParaRPr>
          </a:p>
          <a:p>
            <a:pPr marL="571500" marR="0" lvl="0" indent="-342900" algn="l" defTabSz="914400" rtl="0" eaLnBrk="1" fontAlgn="auto" latinLnBrk="0" hangingPunct="1">
              <a:lnSpc>
                <a:spcPct val="150000"/>
              </a:lnSpc>
              <a:spcBef>
                <a:spcPts val="0"/>
              </a:spcBef>
              <a:spcAft>
                <a:spcPts val="600"/>
              </a:spcAft>
              <a:buClrTx/>
              <a:buSzPct val="77000"/>
              <a:buFont typeface="Wingdings" panose="05000000000000000000" pitchFamily="2" charset="2"/>
              <a:buChar char="q"/>
              <a:tabLst/>
              <a:defRPr/>
            </a:pPr>
            <a:r>
              <a:rPr lang="en-US" sz="2600" dirty="0">
                <a:solidFill>
                  <a:prstClr val="black"/>
                </a:solidFill>
                <a:latin typeface="Cambria" panose="02040503050406030204" pitchFamily="18" charset="0"/>
              </a:rPr>
              <a:t>Thrashing 	</a:t>
            </a:r>
          </a:p>
        </p:txBody>
      </p:sp>
      <p:sp>
        <p:nvSpPr>
          <p:cNvPr id="131074" name="AutoShape 2" descr="Image result for Etherne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9B76829-8155-4AB6-9479-C368D9F0F377}"/>
              </a:ext>
            </a:extLst>
          </p:cNvPr>
          <p:cNvSpPr/>
          <p:nvPr/>
        </p:nvSpPr>
        <p:spPr>
          <a:xfrm>
            <a:off x="548639" y="6400800"/>
            <a:ext cx="3559445"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Image courtesy: store.hp.com</a:t>
            </a:r>
          </a:p>
        </p:txBody>
      </p:sp>
      <p:sp>
        <p:nvSpPr>
          <p:cNvPr id="11" name="TextBox 10">
            <a:extLst>
              <a:ext uri="{FF2B5EF4-FFF2-40B4-BE49-F238E27FC236}">
                <a16:creationId xmlns:a16="http://schemas.microsoft.com/office/drawing/2014/main" id="{7325F32E-522E-40D9-872B-E85806A5F882}"/>
              </a:ext>
            </a:extLst>
          </p:cNvPr>
          <p:cNvSpPr txBox="1"/>
          <p:nvPr/>
        </p:nvSpPr>
        <p:spPr>
          <a:xfrm>
            <a:off x="4281538" y="6444734"/>
            <a:ext cx="7604760" cy="369332"/>
          </a:xfrm>
          <a:prstGeom prst="rect">
            <a:avLst/>
          </a:prstGeom>
          <a:solidFill>
            <a:schemeClr val="accent6">
              <a:lumMod val="20000"/>
              <a:lumOff val="80000"/>
            </a:schemeClr>
          </a:solidFill>
          <a:ln>
            <a:solidFill>
              <a:schemeClr val="tx1"/>
            </a:solidFill>
          </a:ln>
        </p:spPr>
        <p:txBody>
          <a:bodyPr wrap="square">
            <a:spAutoFit/>
          </a:bodyPr>
          <a:lstStyle/>
          <a:p>
            <a:pPr eaLnBrk="1" fontAlgn="auto" hangingPunct="1">
              <a:spcAft>
                <a:spcPts val="0"/>
              </a:spcAft>
              <a:buFont typeface="Arial" pitchFamily="34" charset="0"/>
              <a:buNone/>
              <a:defRPr/>
            </a:pPr>
            <a:r>
              <a:rPr lang="en-US" i="1" dirty="0">
                <a:solidFill>
                  <a:schemeClr val="tx1"/>
                </a:solidFill>
              </a:rPr>
              <a:t>Operating Systems: Internals and Design Principles,  </a:t>
            </a:r>
            <a:r>
              <a:rPr lang="en-US" dirty="0">
                <a:solidFill>
                  <a:schemeClr val="tx1"/>
                </a:solidFill>
              </a:rPr>
              <a:t>William Stallings</a:t>
            </a:r>
            <a:endParaRPr lang="en-US" i="1" dirty="0">
              <a:solidFill>
                <a:schemeClr val="tx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orient="vert" idx="4294967295"/>
          </p:nvPr>
        </p:nvSpPr>
        <p:spPr>
          <a:xfrm>
            <a:off x="6967728" y="24385"/>
            <a:ext cx="3733800" cy="1575816"/>
          </a:xfrm>
        </p:spPr>
        <p:txBody>
          <a:bodyPr>
            <a:normAutofit/>
          </a:bodyPr>
          <a:lstStyle/>
          <a:p>
            <a:pPr algn="ctr">
              <a:defRPr/>
            </a:pPr>
            <a:r>
              <a:rPr lang="en-US" sz="3200" b="1" dirty="0">
                <a:solidFill>
                  <a:schemeClr val="accent2">
                    <a:lumMod val="50000"/>
                  </a:schemeClr>
                </a:solidFill>
              </a:rPr>
              <a:t>Memory Management Formats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96" y="457200"/>
            <a:ext cx="5310334"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65" y="3862119"/>
            <a:ext cx="8519441"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0382" y="1622554"/>
            <a:ext cx="2475316" cy="97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2269E04E-7B9E-40CB-AECA-9BEEF7D4B165}" type="slidenum">
              <a:rPr lang="en-US" smtClean="0"/>
              <a:pPr>
                <a:defRPr/>
              </a:pPr>
              <a:t>50</a:t>
            </a:fld>
            <a:endParaRPr lang="en-US"/>
          </a:p>
        </p:txBody>
      </p:sp>
      <p:sp>
        <p:nvSpPr>
          <p:cNvPr id="8" name="TextBox 7">
            <a:extLst>
              <a:ext uri="{FF2B5EF4-FFF2-40B4-BE49-F238E27FC236}">
                <a16:creationId xmlns:a16="http://schemas.microsoft.com/office/drawing/2014/main" id="{BECAEDAB-D505-4FFE-86D1-7C4192BB751A}"/>
              </a:ext>
            </a:extLst>
          </p:cNvPr>
          <p:cNvSpPr txBox="1"/>
          <p:nvPr/>
        </p:nvSpPr>
        <p:spPr>
          <a:xfrm>
            <a:off x="6967728" y="3048000"/>
            <a:ext cx="4833107" cy="1015663"/>
          </a:xfrm>
          <a:prstGeom prst="rect">
            <a:avLst/>
          </a:prstGeom>
          <a:solidFill>
            <a:srgbClr val="FFFFCC"/>
          </a:solidFill>
          <a:ln>
            <a:solidFill>
              <a:srgbClr val="C00000"/>
            </a:solidFill>
          </a:ln>
        </p:spPr>
        <p:txBody>
          <a:bodyPr wrap="square">
            <a:spAutoFit/>
          </a:bodyPr>
          <a:lstStyle/>
          <a:p>
            <a:pPr algn="just"/>
            <a:r>
              <a:rPr lang="en-US" altLang="en-US" sz="2000" dirty="0"/>
              <a:t>M bit indicates whether the contents of the corresponding page have been altered since the page was last loaded into main memory. </a:t>
            </a:r>
            <a:endParaRPr lang="en-US" sz="2000" dirty="0"/>
          </a:p>
        </p:txBody>
      </p:sp>
    </p:spTree>
    <p:extLst>
      <p:ext uri="{BB962C8B-B14F-4D97-AF65-F5344CB8AC3E}">
        <p14:creationId xmlns:p14="http://schemas.microsoft.com/office/powerpoint/2010/main" val="18221605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t>Principle of Locality</a:t>
            </a:r>
          </a:p>
        </p:txBody>
      </p:sp>
      <p:sp>
        <p:nvSpPr>
          <p:cNvPr id="3" name="Content Placeholder 2"/>
          <p:cNvSpPr>
            <a:spLocks noGrp="1"/>
          </p:cNvSpPr>
          <p:nvPr>
            <p:ph idx="1"/>
          </p:nvPr>
        </p:nvSpPr>
        <p:spPr/>
        <p:txBody>
          <a:bodyPr>
            <a:normAutofit/>
          </a:bodyPr>
          <a:lstStyle/>
          <a:p>
            <a:pPr algn="just"/>
            <a:r>
              <a:rPr lang="en-US" sz="2800" dirty="0"/>
              <a:t>Program and data references within a process tend to cluster.</a:t>
            </a:r>
          </a:p>
          <a:p>
            <a:pPr algn="just"/>
            <a:r>
              <a:rPr lang="en-US" sz="2800" dirty="0"/>
              <a:t>Only a few pieces of a process will be needed over a short period of time.</a:t>
            </a:r>
          </a:p>
          <a:p>
            <a:pPr algn="just"/>
            <a:r>
              <a:rPr lang="en-US" sz="2800" dirty="0"/>
              <a:t>Therefore it is possible to </a:t>
            </a:r>
            <a:r>
              <a:rPr lang="en-US" sz="2800" dirty="0">
                <a:highlight>
                  <a:srgbClr val="00FFFF"/>
                </a:highlight>
              </a:rPr>
              <a:t>make intelligent guesses about which pieces will be needed in the future</a:t>
            </a:r>
            <a:r>
              <a:rPr lang="en-US" sz="2800" dirty="0"/>
              <a:t>.</a:t>
            </a:r>
          </a:p>
          <a:p>
            <a:pPr algn="just"/>
            <a:r>
              <a:rPr lang="en-US" sz="2800" dirty="0"/>
              <a:t>This suggests that virtual memory may work efficiently.</a:t>
            </a:r>
          </a:p>
          <a:p>
            <a:pPr algn="just"/>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05672" y="4995672"/>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pPr>
              <a:defRPr/>
            </a:pPr>
            <a:fld id="{59217303-0E5B-4E24-BCA3-62F5881C102C}" type="slidenum">
              <a:rPr lang="en-US" smtClean="0"/>
              <a:pPr>
                <a:defRPr/>
              </a:pPr>
              <a:t>51</a:t>
            </a:fld>
            <a:endParaRPr lang="en-US"/>
          </a:p>
        </p:txBody>
      </p:sp>
    </p:spTree>
    <p:extLst>
      <p:ext uri="{BB962C8B-B14F-4D97-AF65-F5344CB8AC3E}">
        <p14:creationId xmlns:p14="http://schemas.microsoft.com/office/powerpoint/2010/main" val="1481897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1619" y="338667"/>
            <a:ext cx="9144000" cy="1068387"/>
          </a:xfrm>
        </p:spPr>
        <p:txBody>
          <a:bodyPr>
            <a:normAutofit/>
          </a:bodyPr>
          <a:lstStyle/>
          <a:p>
            <a:pPr algn="ctr">
              <a:defRPr/>
            </a:pPr>
            <a:r>
              <a:rPr lang="en-NZ" sz="4400" b="1" dirty="0">
                <a:solidFill>
                  <a:schemeClr val="accent2">
                    <a:lumMod val="50000"/>
                  </a:schemeClr>
                </a:solidFill>
              </a:rPr>
              <a:t>Policies for Virtual Memory</a:t>
            </a:r>
          </a:p>
        </p:txBody>
      </p:sp>
      <p:sp>
        <p:nvSpPr>
          <p:cNvPr id="58371" name="Content Placeholder 2"/>
          <p:cNvSpPr>
            <a:spLocks noGrp="1"/>
          </p:cNvSpPr>
          <p:nvPr>
            <p:ph idx="4294967295"/>
          </p:nvPr>
        </p:nvSpPr>
        <p:spPr>
          <a:xfrm>
            <a:off x="1521619" y="1407054"/>
            <a:ext cx="6553200" cy="1066800"/>
          </a:xfrm>
        </p:spPr>
        <p:txBody>
          <a:bodyPr>
            <a:normAutofit/>
          </a:bodyPr>
          <a:lstStyle/>
          <a:p>
            <a:pPr eaLnBrk="1" hangingPunct="1"/>
            <a:r>
              <a:rPr lang="en-NZ" altLang="en-US" sz="2500" dirty="0">
                <a:latin typeface="Cambria" panose="02040503050406030204" pitchFamily="18" charset="0"/>
              </a:rPr>
              <a:t>Key issue:  Performance</a:t>
            </a:r>
          </a:p>
          <a:p>
            <a:pPr marL="1149350" lvl="2" indent="-239713">
              <a:buSzPct val="100000"/>
              <a:buFont typeface="Wingdings" pitchFamily="2" charset="2"/>
              <a:buChar char="§"/>
            </a:pPr>
            <a:r>
              <a:rPr lang="en-NZ" altLang="en-US" sz="2500" dirty="0">
                <a:latin typeface="Cambria" panose="02040503050406030204" pitchFamily="18" charset="0"/>
              </a:rPr>
              <a:t>minimize page faults</a:t>
            </a:r>
          </a:p>
          <a:p>
            <a:pPr lvl="1" eaLnBrk="1" hangingPunct="1">
              <a:buFont typeface="Wingdings" pitchFamily="2" charset="2"/>
              <a:buNone/>
            </a:pPr>
            <a:endParaRPr lang="en-NZ" altLang="en-US" sz="2500" dirty="0">
              <a:latin typeface="Cambria" panose="02040503050406030204" pitchFamily="18" charset="0"/>
            </a:endParaRPr>
          </a:p>
        </p:txBody>
      </p:sp>
      <p:graphicFrame>
        <p:nvGraphicFramePr>
          <p:cNvPr id="58372" name="Object 2"/>
          <p:cNvGraphicFramePr>
            <a:graphicFrameLocks noChangeAspect="1"/>
          </p:cNvGraphicFramePr>
          <p:nvPr>
            <p:extLst>
              <p:ext uri="{D42A27DB-BD31-4B8C-83A1-F6EECF244321}">
                <p14:modId xmlns:p14="http://schemas.microsoft.com/office/powerpoint/2010/main" val="170774728"/>
              </p:ext>
            </p:extLst>
          </p:nvPr>
        </p:nvGraphicFramePr>
        <p:xfrm>
          <a:off x="1386152" y="2673019"/>
          <a:ext cx="9414933" cy="4088136"/>
        </p:xfrm>
        <a:graphic>
          <a:graphicData uri="http://schemas.openxmlformats.org/presentationml/2006/ole">
            <mc:AlternateContent xmlns:mc="http://schemas.openxmlformats.org/markup-compatibility/2006">
              <mc:Choice xmlns:v="urn:schemas-microsoft-com:vml" Requires="v">
                <p:oleObj spid="_x0000_s5168" name="Document" r:id="rId4" imgW="6083076" imgH="2641503" progId="">
                  <p:embed/>
                </p:oleObj>
              </mc:Choice>
              <mc:Fallback>
                <p:oleObj name="Document" r:id="rId4" imgW="6083076" imgH="2641503" progId="">
                  <p:embed/>
                  <p:pic>
                    <p:nvPicPr>
                      <p:cNvPr id="5837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6152" y="2673019"/>
                        <a:ext cx="9414933" cy="4088136"/>
                      </a:xfrm>
                      <a:prstGeom prst="rect">
                        <a:avLst/>
                      </a:prstGeom>
                      <a:noFill/>
                      <a:ln>
                        <a:noFill/>
                      </a:ln>
                    </p:spPr>
                  </p:pic>
                </p:oleObj>
              </mc:Fallback>
            </mc:AlternateContent>
          </a:graphicData>
        </a:graphic>
      </p:graphicFrame>
      <p:sp>
        <p:nvSpPr>
          <p:cNvPr id="6" name="TextBox 5">
            <a:extLst>
              <a:ext uri="{FF2B5EF4-FFF2-40B4-BE49-F238E27FC236}">
                <a16:creationId xmlns:a16="http://schemas.microsoft.com/office/drawing/2014/main" id="{090B239B-5B96-4880-8039-99DFAB382183}"/>
              </a:ext>
            </a:extLst>
          </p:cNvPr>
          <p:cNvSpPr txBox="1"/>
          <p:nvPr/>
        </p:nvSpPr>
        <p:spPr>
          <a:xfrm>
            <a:off x="6093619" y="1433028"/>
            <a:ext cx="5759714" cy="707886"/>
          </a:xfrm>
          <a:prstGeom prst="rect">
            <a:avLst/>
          </a:prstGeom>
          <a:solidFill>
            <a:schemeClr val="accent4">
              <a:lumMod val="20000"/>
              <a:lumOff val="80000"/>
            </a:schemeClr>
          </a:solidFill>
          <a:ln>
            <a:solidFill>
              <a:schemeClr val="tx1"/>
            </a:solidFill>
          </a:ln>
        </p:spPr>
        <p:txBody>
          <a:bodyPr wrap="square">
            <a:spAutoFit/>
          </a:bodyPr>
          <a:lstStyle/>
          <a:p>
            <a:pPr algn="just"/>
            <a:r>
              <a:rPr lang="en-US" sz="2000" i="1" dirty="0">
                <a:latin typeface="Cambria" panose="02040503050406030204" pitchFamily="18" charset="0"/>
              </a:rPr>
              <a:t>Page Fault</a:t>
            </a:r>
            <a:r>
              <a:rPr lang="en-US" sz="2000" dirty="0">
                <a:latin typeface="Cambria" panose="02040503050406030204" pitchFamily="18" charset="0"/>
              </a:rPr>
              <a:t> in OS occurs when the page referenced by the CPU is not found in main memory.</a:t>
            </a:r>
          </a:p>
        </p:txBody>
      </p:sp>
    </p:spTree>
    <p:extLst>
      <p:ext uri="{BB962C8B-B14F-4D97-AF65-F5344CB8AC3E}">
        <p14:creationId xmlns:p14="http://schemas.microsoft.com/office/powerpoint/2010/main" val="11735848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981200" y="219724"/>
            <a:ext cx="8229600" cy="720080"/>
          </a:xfrm>
        </p:spPr>
        <p:txBody>
          <a:bodyPr anchor="ctr">
            <a:noAutofit/>
          </a:bodyPr>
          <a:lstStyle/>
          <a:p>
            <a:pPr algn="ctr"/>
            <a:r>
              <a:rPr lang="en-US" sz="3000" dirty="0">
                <a:solidFill>
                  <a:srgbClr val="C00000"/>
                </a:solidFill>
                <a:latin typeface="Book Antiqua" panose="02040602050305030304" pitchFamily="18" charset="0"/>
              </a:rPr>
              <a:t>Unit 4 – Memory Management </a:t>
            </a:r>
            <a:br>
              <a:rPr lang="en-US" sz="2800" b="1" dirty="0">
                <a:latin typeface="Cambria" panose="02040503050406030204" pitchFamily="18" charset="0"/>
                <a:ea typeface="+mn-ea"/>
                <a:cs typeface="+mn-cs"/>
              </a:rPr>
            </a:br>
            <a:endParaRPr lang="en-US" sz="2700" i="1" dirty="0"/>
          </a:p>
        </p:txBody>
      </p:sp>
      <p:sp>
        <p:nvSpPr>
          <p:cNvPr id="39939" name="Content Placeholder 2"/>
          <p:cNvSpPr>
            <a:spLocks noGrp="1"/>
          </p:cNvSpPr>
          <p:nvPr>
            <p:ph idx="1"/>
          </p:nvPr>
        </p:nvSpPr>
        <p:spPr>
          <a:xfrm>
            <a:off x="609600" y="809180"/>
            <a:ext cx="9345488" cy="5123655"/>
          </a:xfrm>
        </p:spPr>
        <p:txBody>
          <a:bodyPr>
            <a:noAutofit/>
          </a:bodyPr>
          <a:lstStyle/>
          <a:p>
            <a:pPr algn="just">
              <a:lnSpc>
                <a:spcPct val="100000"/>
              </a:lnSpc>
              <a:spcBef>
                <a:spcPts val="300"/>
              </a:spcBef>
              <a:spcAft>
                <a:spcPts val="600"/>
              </a:spcAft>
            </a:pPr>
            <a:r>
              <a:rPr lang="en-US" sz="2000" dirty="0">
                <a:latin typeface="Book Antiqua" panose="02040602050305030304" pitchFamily="18" charset="0"/>
              </a:rPr>
              <a:t>Memory Management</a:t>
            </a:r>
          </a:p>
          <a:p>
            <a:pPr algn="just">
              <a:lnSpc>
                <a:spcPct val="100000"/>
              </a:lnSpc>
              <a:spcBef>
                <a:spcPts val="300"/>
              </a:spcBef>
              <a:spcAft>
                <a:spcPts val="600"/>
              </a:spcAft>
            </a:pPr>
            <a:r>
              <a:rPr lang="en-US" sz="2000" dirty="0">
                <a:latin typeface="Book Antiqua" panose="02040602050305030304" pitchFamily="18" charset="0"/>
              </a:rPr>
              <a:t>Memory Partitioning</a:t>
            </a:r>
          </a:p>
          <a:p>
            <a:pPr lvl="1" algn="just">
              <a:lnSpc>
                <a:spcPct val="100000"/>
              </a:lnSpc>
              <a:spcBef>
                <a:spcPts val="300"/>
              </a:spcBef>
              <a:spcAft>
                <a:spcPts val="600"/>
              </a:spcAft>
            </a:pPr>
            <a:r>
              <a:rPr lang="en-US" sz="2000" dirty="0">
                <a:latin typeface="Book Antiqua" panose="02040602050305030304" pitchFamily="18" charset="0"/>
              </a:rPr>
              <a:t>Fixed</a:t>
            </a:r>
          </a:p>
          <a:p>
            <a:pPr lvl="1" algn="just">
              <a:lnSpc>
                <a:spcPct val="100000"/>
              </a:lnSpc>
              <a:spcBef>
                <a:spcPts val="300"/>
              </a:spcBef>
              <a:spcAft>
                <a:spcPts val="600"/>
              </a:spcAft>
            </a:pPr>
            <a:r>
              <a:rPr lang="en-US" sz="2000" dirty="0">
                <a:latin typeface="Book Antiqua" panose="02040602050305030304" pitchFamily="18" charset="0"/>
              </a:rPr>
              <a:t>Dynamic</a:t>
            </a:r>
          </a:p>
          <a:p>
            <a:pPr lvl="1" algn="just">
              <a:lnSpc>
                <a:spcPct val="100000"/>
              </a:lnSpc>
              <a:spcBef>
                <a:spcPts val="300"/>
              </a:spcBef>
              <a:spcAft>
                <a:spcPts val="600"/>
              </a:spcAft>
            </a:pPr>
            <a:r>
              <a:rPr lang="en-US" sz="2000" dirty="0">
                <a:latin typeface="Book Antiqua" panose="02040602050305030304" pitchFamily="18" charset="0"/>
              </a:rPr>
              <a:t>Buddy</a:t>
            </a:r>
          </a:p>
          <a:p>
            <a:pPr lvl="1" algn="just">
              <a:lnSpc>
                <a:spcPct val="100000"/>
              </a:lnSpc>
              <a:spcBef>
                <a:spcPts val="300"/>
              </a:spcBef>
              <a:spcAft>
                <a:spcPts val="600"/>
              </a:spcAft>
            </a:pPr>
            <a:r>
              <a:rPr lang="en-US" sz="2000" dirty="0">
                <a:latin typeface="Book Antiqua" panose="02040602050305030304" pitchFamily="18" charset="0"/>
              </a:rPr>
              <a:t>Paging and Segmentation</a:t>
            </a:r>
          </a:p>
          <a:p>
            <a:pPr lvl="1" algn="just">
              <a:lnSpc>
                <a:spcPct val="100000"/>
              </a:lnSpc>
              <a:spcBef>
                <a:spcPts val="300"/>
              </a:spcBef>
              <a:spcAft>
                <a:spcPts val="600"/>
              </a:spcAft>
            </a:pPr>
            <a:r>
              <a:rPr lang="en-US" sz="2000" dirty="0">
                <a:latin typeface="Book Antiqua" panose="02040602050305030304" pitchFamily="18" charset="0"/>
              </a:rPr>
              <a:t>Page placement strategies : First fit, Next fit, Best fit</a:t>
            </a:r>
          </a:p>
          <a:p>
            <a:pPr algn="just">
              <a:lnSpc>
                <a:spcPct val="100000"/>
              </a:lnSpc>
              <a:spcBef>
                <a:spcPts val="300"/>
              </a:spcBef>
              <a:spcAft>
                <a:spcPts val="600"/>
              </a:spcAft>
            </a:pPr>
            <a:r>
              <a:rPr lang="en-US" sz="2000" dirty="0">
                <a:latin typeface="Book Antiqua" panose="02040602050305030304" pitchFamily="18" charset="0"/>
              </a:rPr>
              <a:t>Virtual Memory</a:t>
            </a:r>
          </a:p>
          <a:p>
            <a:pPr lvl="1" algn="just">
              <a:lnSpc>
                <a:spcPct val="100000"/>
              </a:lnSpc>
              <a:spcBef>
                <a:spcPts val="300"/>
              </a:spcBef>
              <a:spcAft>
                <a:spcPts val="600"/>
              </a:spcAft>
            </a:pPr>
            <a:r>
              <a:rPr lang="en-US" sz="2000" dirty="0">
                <a:latin typeface="Book Antiqua" panose="02040602050305030304" pitchFamily="18" charset="0"/>
              </a:rPr>
              <a:t>Thrashing</a:t>
            </a:r>
          </a:p>
          <a:p>
            <a:pPr lvl="1" algn="just">
              <a:lnSpc>
                <a:spcPct val="100000"/>
              </a:lnSpc>
              <a:spcBef>
                <a:spcPts val="300"/>
              </a:spcBef>
              <a:spcAft>
                <a:spcPts val="600"/>
              </a:spcAft>
            </a:pPr>
            <a:r>
              <a:rPr lang="en-US" sz="2000" dirty="0">
                <a:latin typeface="Book Antiqua" panose="02040602050305030304" pitchFamily="18" charset="0"/>
              </a:rPr>
              <a:t>Principle of Locality</a:t>
            </a:r>
          </a:p>
          <a:p>
            <a:pPr lvl="1" algn="just">
              <a:lnSpc>
                <a:spcPct val="100000"/>
              </a:lnSpc>
              <a:spcBef>
                <a:spcPts val="300"/>
              </a:spcBef>
              <a:spcAft>
                <a:spcPts val="600"/>
              </a:spcAft>
            </a:pPr>
            <a:r>
              <a:rPr lang="en-US" sz="2000" dirty="0">
                <a:latin typeface="Book Antiqua" panose="02040602050305030304" pitchFamily="18" charset="0"/>
              </a:rPr>
              <a:t>Demand Paging</a:t>
            </a:r>
          </a:p>
          <a:p>
            <a:pPr algn="just">
              <a:lnSpc>
                <a:spcPct val="100000"/>
              </a:lnSpc>
              <a:spcBef>
                <a:spcPts val="300"/>
              </a:spcBef>
              <a:spcAft>
                <a:spcPts val="600"/>
              </a:spcAft>
            </a:pPr>
            <a:r>
              <a:rPr lang="en-US" sz="2000" dirty="0">
                <a:latin typeface="Book Antiqua" panose="02040602050305030304" pitchFamily="18" charset="0"/>
              </a:rPr>
              <a:t>Page replacement policies</a:t>
            </a:r>
          </a:p>
          <a:p>
            <a:pPr lvl="1" algn="just">
              <a:lnSpc>
                <a:spcPct val="100000"/>
              </a:lnSpc>
              <a:spcBef>
                <a:spcPts val="300"/>
              </a:spcBef>
              <a:spcAft>
                <a:spcPts val="600"/>
              </a:spcAft>
            </a:pPr>
            <a:r>
              <a:rPr lang="en-US" sz="2000" dirty="0">
                <a:latin typeface="Book Antiqua" panose="02040602050305030304" pitchFamily="18" charset="0"/>
              </a:rPr>
              <a:t>FIFO, LRU, Optimal, Clock</a:t>
            </a:r>
          </a:p>
          <a:p>
            <a:pPr algn="just">
              <a:lnSpc>
                <a:spcPct val="100000"/>
              </a:lnSpc>
              <a:spcBef>
                <a:spcPts val="300"/>
              </a:spcBef>
              <a:spcAft>
                <a:spcPts val="600"/>
              </a:spcAft>
            </a:pPr>
            <a:r>
              <a:rPr lang="en-US" sz="2300" dirty="0">
                <a:latin typeface="Book Antiqua" panose="02040602050305030304" pitchFamily="18" charset="0"/>
              </a:rPr>
              <a:t>Translation Look-aside buffer</a:t>
            </a:r>
          </a:p>
        </p:txBody>
      </p:sp>
      <p:sp>
        <p:nvSpPr>
          <p:cNvPr id="6" name="Slide Number Placeholder 5"/>
          <p:cNvSpPr>
            <a:spLocks noGrp="1"/>
          </p:cNvSpPr>
          <p:nvPr>
            <p:ph type="sldNum" sz="quarter" idx="12"/>
          </p:nvPr>
        </p:nvSpPr>
        <p:spPr>
          <a:xfrm>
            <a:off x="8382000" y="6324600"/>
            <a:ext cx="1981200" cy="365760"/>
          </a:xfrm>
        </p:spPr>
        <p:txBody>
          <a:bodyPr/>
          <a:lstStyle/>
          <a:p>
            <a:pPr algn="r">
              <a:defRPr/>
            </a:pPr>
            <a:fld id="{C8EA2FD6-37D8-4ACC-8F1F-FC0F0847BCBC}" type="slidenum">
              <a:rPr lang="en-US"/>
              <a:pPr algn="r">
                <a:defRPr/>
              </a:pPr>
              <a:t>53</a:t>
            </a:fld>
            <a:endParaRPr lang="en-US" dirty="0"/>
          </a:p>
        </p:txBody>
      </p:sp>
    </p:spTree>
    <p:extLst>
      <p:ext uri="{BB962C8B-B14F-4D97-AF65-F5344CB8AC3E}">
        <p14:creationId xmlns:p14="http://schemas.microsoft.com/office/powerpoint/2010/main" val="317368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ctr">
            <a:normAutofit/>
          </a:bodyPr>
          <a:lstStyle/>
          <a:p>
            <a:r>
              <a:rPr lang="en-US" sz="4800" b="1" dirty="0"/>
              <a:t>Fetch Policy</a:t>
            </a:r>
          </a:p>
        </p:txBody>
      </p:sp>
      <p:sp>
        <p:nvSpPr>
          <p:cNvPr id="3" name="Content Placeholder 2"/>
          <p:cNvSpPr>
            <a:spLocks noGrp="1"/>
          </p:cNvSpPr>
          <p:nvPr>
            <p:ph idx="1"/>
          </p:nvPr>
        </p:nvSpPr>
        <p:spPr>
          <a:xfrm>
            <a:off x="4965431" y="2438401"/>
            <a:ext cx="6586489" cy="365122"/>
          </a:xfrm>
        </p:spPr>
        <p:txBody>
          <a:bodyPr>
            <a:normAutofit lnSpcReduction="10000"/>
          </a:bodyPr>
          <a:lstStyle/>
          <a:p>
            <a:pPr eaLnBrk="1" hangingPunct="1"/>
            <a:r>
              <a:rPr lang="en-US" altLang="en-US" sz="2000" dirty="0"/>
              <a:t>Determines when a page should be brought into memory</a:t>
            </a:r>
          </a:p>
        </p:txBody>
      </p:sp>
      <p:pic>
        <p:nvPicPr>
          <p:cNvPr id="7" name="Picture 6">
            <a:extLst>
              <a:ext uri="{FF2B5EF4-FFF2-40B4-BE49-F238E27FC236}">
                <a16:creationId xmlns:a16="http://schemas.microsoft.com/office/drawing/2014/main" id="{07004084-0CF2-408D-942F-F60351954274}"/>
              </a:ext>
            </a:extLst>
          </p:cNvPr>
          <p:cNvPicPr>
            <a:picLocks noChangeAspect="1"/>
          </p:cNvPicPr>
          <p:nvPr/>
        </p:nvPicPr>
        <p:blipFill rotWithShape="1">
          <a:blip r:embed="rId3"/>
          <a:srcRect l="10357" r="44524"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D4B64"/>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0167042" y="6356350"/>
            <a:ext cx="1186758"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59217303-0E5B-4E24-BCA3-62F5881C102C}" type="slidenum">
              <a:rPr kumimoji="0" lang="en-US"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54</a:t>
            </a:fld>
            <a:endParaRPr kumimoji="0" lang="en-US" b="0" i="0" u="none" strike="noStrike" kern="1200" cap="none" spc="0" normalizeH="0" baseline="0" noProof="0">
              <a:ln>
                <a:noFill/>
              </a:ln>
              <a:effectLst/>
              <a:uLnTx/>
              <a:uFillTx/>
              <a:latin typeface="Calibri" panose="020F0502020204030204"/>
              <a:ea typeface="+mn-ea"/>
              <a:cs typeface="+mn-cs"/>
            </a:endParaRPr>
          </a:p>
        </p:txBody>
      </p:sp>
      <p:graphicFrame>
        <p:nvGraphicFramePr>
          <p:cNvPr id="8" name="Diagram 7">
            <a:extLst>
              <a:ext uri="{FF2B5EF4-FFF2-40B4-BE49-F238E27FC236}">
                <a16:creationId xmlns:a16="http://schemas.microsoft.com/office/drawing/2014/main" id="{912A6B7F-FC32-48E5-9806-B23417E9083F}"/>
              </a:ext>
            </a:extLst>
          </p:cNvPr>
          <p:cNvGraphicFramePr/>
          <p:nvPr>
            <p:extLst>
              <p:ext uri="{D42A27DB-BD31-4B8C-83A1-F6EECF244321}">
                <p14:modId xmlns:p14="http://schemas.microsoft.com/office/powerpoint/2010/main" val="3078651854"/>
              </p:ext>
            </p:extLst>
          </p:nvPr>
        </p:nvGraphicFramePr>
        <p:xfrm>
          <a:off x="6096000" y="2901950"/>
          <a:ext cx="4419600" cy="3454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3400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t>Demand Paging and Pre-paging</a:t>
            </a:r>
          </a:p>
        </p:txBody>
      </p:sp>
      <p:sp>
        <p:nvSpPr>
          <p:cNvPr id="3" name="Content Placeholder 2"/>
          <p:cNvSpPr>
            <a:spLocks noGrp="1"/>
          </p:cNvSpPr>
          <p:nvPr>
            <p:ph idx="1"/>
          </p:nvPr>
        </p:nvSpPr>
        <p:spPr>
          <a:xfrm>
            <a:off x="618067" y="1690690"/>
            <a:ext cx="4690533" cy="4351338"/>
          </a:xfrm>
          <a:solidFill>
            <a:srgbClr val="FFF2CC">
              <a:alpha val="40000"/>
            </a:srgbClr>
          </a:solidFill>
          <a:ln>
            <a:solidFill>
              <a:schemeClr val="tx1">
                <a:lumMod val="95000"/>
                <a:lumOff val="5000"/>
              </a:schemeClr>
            </a:solidFill>
          </a:ln>
        </p:spPr>
        <p:txBody>
          <a:bodyPr>
            <a:noAutofit/>
          </a:bodyPr>
          <a:lstStyle/>
          <a:p>
            <a:pPr marL="0" indent="0" algn="ctr">
              <a:lnSpc>
                <a:spcPct val="100000"/>
              </a:lnSpc>
              <a:spcBef>
                <a:spcPts val="600"/>
              </a:spcBef>
              <a:buNone/>
            </a:pPr>
            <a:r>
              <a:rPr lang="en-US" sz="2000" dirty="0">
                <a:highlight>
                  <a:srgbClr val="00FFFF"/>
                </a:highlight>
              </a:rPr>
              <a:t>Demand Paging</a:t>
            </a:r>
          </a:p>
          <a:p>
            <a:pPr marL="0" indent="0" algn="ctr">
              <a:lnSpc>
                <a:spcPct val="100000"/>
              </a:lnSpc>
              <a:spcBef>
                <a:spcPts val="600"/>
              </a:spcBef>
              <a:buNone/>
            </a:pPr>
            <a:endParaRPr lang="en-US" sz="2000" dirty="0">
              <a:highlight>
                <a:srgbClr val="00FFFF"/>
              </a:highlight>
            </a:endParaRPr>
          </a:p>
          <a:p>
            <a:pPr marL="171450" lvl="1" algn="just">
              <a:lnSpc>
                <a:spcPct val="100000"/>
              </a:lnSpc>
              <a:spcBef>
                <a:spcPts val="600"/>
              </a:spcBef>
            </a:pPr>
            <a:r>
              <a:rPr lang="en-NZ" sz="2000" b="0" dirty="0">
                <a:latin typeface="Cambria" panose="02040503050406030204" pitchFamily="18" charset="0"/>
              </a:rPr>
              <a:t>A </a:t>
            </a:r>
            <a:r>
              <a:rPr lang="en-NZ" sz="2000" dirty="0">
                <a:latin typeface="Cambria" panose="02040503050406030204" pitchFamily="18" charset="0"/>
              </a:rPr>
              <a:t>page is brought into main memory only </a:t>
            </a:r>
            <a:r>
              <a:rPr lang="en-NZ" sz="2000" dirty="0">
                <a:highlight>
                  <a:srgbClr val="FFFF00"/>
                </a:highlight>
                <a:latin typeface="Cambria" panose="02040503050406030204" pitchFamily="18" charset="0"/>
              </a:rPr>
              <a:t>when a reference is made</a:t>
            </a:r>
            <a:r>
              <a:rPr lang="en-NZ" sz="2000" dirty="0">
                <a:latin typeface="Cambria" panose="02040503050406030204" pitchFamily="18" charset="0"/>
              </a:rPr>
              <a:t> to a location on that page</a:t>
            </a:r>
          </a:p>
          <a:p>
            <a:pPr marL="171450" lvl="1" algn="just">
              <a:lnSpc>
                <a:spcPct val="100000"/>
              </a:lnSpc>
              <a:spcBef>
                <a:spcPts val="600"/>
              </a:spcBef>
            </a:pPr>
            <a:r>
              <a:rPr lang="en-US" sz="2000" dirty="0">
                <a:latin typeface="Cambria" panose="02040503050406030204" pitchFamily="18" charset="0"/>
              </a:rPr>
              <a:t>Many page faults when process first started</a:t>
            </a:r>
          </a:p>
          <a:p>
            <a:pPr marL="171450" lvl="1" algn="just">
              <a:lnSpc>
                <a:spcPct val="100000"/>
              </a:lnSpc>
              <a:spcBef>
                <a:spcPts val="600"/>
              </a:spcBef>
            </a:pPr>
            <a:r>
              <a:rPr lang="en-NZ" sz="2000" dirty="0">
                <a:latin typeface="Cambria" panose="02040503050406030204" pitchFamily="18" charset="0"/>
              </a:rPr>
              <a:t>As more and more pages are brought in, the principle of locality suggests that most future references will be to pages that have recently been brought in.</a:t>
            </a:r>
          </a:p>
          <a:p>
            <a:pPr marL="171450" lvl="1" algn="just">
              <a:lnSpc>
                <a:spcPct val="100000"/>
              </a:lnSpc>
              <a:spcBef>
                <a:spcPts val="600"/>
              </a:spcBef>
            </a:pPr>
            <a:r>
              <a:rPr lang="en-NZ" sz="2000" dirty="0">
                <a:latin typeface="Cambria" panose="02040503050406030204" pitchFamily="18" charset="0"/>
              </a:rPr>
              <a:t>This drops the number of page faults.</a:t>
            </a:r>
            <a:endParaRPr lang="en-US" sz="2000" dirty="0">
              <a:latin typeface="Cambria" panose="02040503050406030204" pitchFamily="18" charset="0"/>
            </a:endParaRPr>
          </a:p>
          <a:p>
            <a:pPr algn="just">
              <a:lnSpc>
                <a:spcPct val="100000"/>
              </a:lnSpc>
              <a:spcBef>
                <a:spcPts val="600"/>
              </a:spcBef>
            </a:pPr>
            <a:endParaRPr lang="en-US" sz="2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17303-0E5B-4E24-BCA3-62F5881C102C}"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1DFED2E4-D433-498A-A892-B35EF4DB9F11}"/>
              </a:ext>
            </a:extLst>
          </p:cNvPr>
          <p:cNvSpPr txBox="1">
            <a:spLocks/>
          </p:cNvSpPr>
          <p:nvPr/>
        </p:nvSpPr>
        <p:spPr>
          <a:xfrm>
            <a:off x="6096000" y="1690690"/>
            <a:ext cx="4690533" cy="4351338"/>
          </a:xfrm>
          <a:prstGeom prst="rect">
            <a:avLst/>
          </a:prstGeom>
          <a:solidFill>
            <a:srgbClr val="D9D9D9">
              <a:alpha val="40000"/>
            </a:srgbClr>
          </a:solidFill>
          <a:ln>
            <a:solidFill>
              <a:schemeClr val="tx1">
                <a:lumMod val="95000"/>
                <a:lumOff val="5000"/>
              </a:schemeClr>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1200"/>
              </a:spcBef>
              <a:spcAft>
                <a:spcPts val="1200"/>
              </a:spcAft>
              <a:buFont typeface="Arial" panose="020B0604020202020204" pitchFamily="34" charset="0"/>
              <a:buNone/>
            </a:pPr>
            <a:r>
              <a:rPr lang="en-US" sz="2000" dirty="0">
                <a:highlight>
                  <a:srgbClr val="00FFFF"/>
                </a:highlight>
              </a:rPr>
              <a:t>Pre Paging</a:t>
            </a:r>
          </a:p>
          <a:p>
            <a:pPr marL="0" indent="0" algn="ctr">
              <a:lnSpc>
                <a:spcPct val="100000"/>
              </a:lnSpc>
              <a:spcBef>
                <a:spcPts val="1200"/>
              </a:spcBef>
              <a:spcAft>
                <a:spcPts val="1200"/>
              </a:spcAft>
              <a:buFont typeface="Arial" panose="020B0604020202020204" pitchFamily="34" charset="0"/>
              <a:buNone/>
            </a:pPr>
            <a:endParaRPr lang="en-US" sz="2000" dirty="0">
              <a:highlight>
                <a:srgbClr val="00FFFF"/>
              </a:highlight>
            </a:endParaRPr>
          </a:p>
          <a:p>
            <a:pPr marL="171450" lvl="1" algn="just">
              <a:lnSpc>
                <a:spcPct val="100000"/>
              </a:lnSpc>
              <a:spcBef>
                <a:spcPts val="1200"/>
              </a:spcBef>
              <a:spcAft>
                <a:spcPts val="1200"/>
              </a:spcAft>
            </a:pPr>
            <a:r>
              <a:rPr lang="en-NZ" sz="2000" dirty="0">
                <a:latin typeface="Cambria" panose="02040503050406030204" pitchFamily="18" charset="0"/>
              </a:rPr>
              <a:t>B</a:t>
            </a:r>
            <a:r>
              <a:rPr lang="en-US" sz="2000" dirty="0">
                <a:latin typeface="Cambria" panose="02040503050406030204" pitchFamily="18" charset="0"/>
              </a:rPr>
              <a:t>rings in more pages than needed</a:t>
            </a:r>
          </a:p>
          <a:p>
            <a:pPr marL="171450" lvl="1" algn="just">
              <a:lnSpc>
                <a:spcPct val="100000"/>
              </a:lnSpc>
              <a:spcBef>
                <a:spcPts val="1200"/>
              </a:spcBef>
              <a:spcAft>
                <a:spcPts val="1200"/>
              </a:spcAft>
            </a:pPr>
            <a:r>
              <a:rPr lang="en-US" sz="2000" dirty="0">
                <a:latin typeface="Cambria" panose="02040503050406030204" pitchFamily="18" charset="0"/>
              </a:rPr>
              <a:t>More efficient to bring in pages that reside contiguously on the disk</a:t>
            </a:r>
          </a:p>
          <a:p>
            <a:pPr marL="171450" lvl="1" algn="just">
              <a:lnSpc>
                <a:spcPct val="100000"/>
              </a:lnSpc>
              <a:spcBef>
                <a:spcPts val="1200"/>
              </a:spcBef>
              <a:spcAft>
                <a:spcPts val="1200"/>
              </a:spcAft>
            </a:pPr>
            <a:r>
              <a:rPr lang="en-NZ" sz="2000" dirty="0">
                <a:latin typeface="Cambria" panose="02040503050406030204" pitchFamily="18" charset="0"/>
              </a:rPr>
              <a:t>Ineffective if most of the extra pages that are brought in are not referenced</a:t>
            </a:r>
            <a:endParaRPr lang="en-US" sz="2000" dirty="0">
              <a:latin typeface="Cambria" panose="02040503050406030204" pitchFamily="18" charset="0"/>
            </a:endParaRPr>
          </a:p>
        </p:txBody>
      </p:sp>
    </p:spTree>
    <p:extLst>
      <p:ext uri="{BB962C8B-B14F-4D97-AF65-F5344CB8AC3E}">
        <p14:creationId xmlns:p14="http://schemas.microsoft.com/office/powerpoint/2010/main" val="1889778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BF2F9D-983F-4E90-827D-5A23216D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459DF-7982-4A0A-B11C-746FDFBE41D3}"/>
              </a:ext>
            </a:extLst>
          </p:cNvPr>
          <p:cNvSpPr>
            <a:spLocks noGrp="1"/>
          </p:cNvSpPr>
          <p:nvPr>
            <p:ph type="title"/>
          </p:nvPr>
        </p:nvSpPr>
        <p:spPr>
          <a:xfrm>
            <a:off x="2635138" y="45948"/>
            <a:ext cx="8560746" cy="1867520"/>
          </a:xfrm>
        </p:spPr>
        <p:txBody>
          <a:bodyPr anchor="ctr">
            <a:normAutofit/>
          </a:bodyPr>
          <a:lstStyle/>
          <a:p>
            <a:r>
              <a:rPr lang="en-US" sz="5200" dirty="0"/>
              <a:t>Page Replacement Algorithms</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8" name="Graphic 7" descr="Robot">
            <a:extLst>
              <a:ext uri="{FF2B5EF4-FFF2-40B4-BE49-F238E27FC236}">
                <a16:creationId xmlns:a16="http://schemas.microsoft.com/office/drawing/2014/main" id="{E61C0577-B348-4D23-9118-7D2CAD7739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5476" y="2337970"/>
            <a:ext cx="3593877" cy="3593877"/>
          </a:xfrm>
          <a:prstGeom prst="rect">
            <a:avLst/>
          </a:prstGeom>
        </p:spPr>
      </p:pic>
      <p:sp>
        <p:nvSpPr>
          <p:cNvPr id="3" name="Content Placeholder 2">
            <a:extLst>
              <a:ext uri="{FF2B5EF4-FFF2-40B4-BE49-F238E27FC236}">
                <a16:creationId xmlns:a16="http://schemas.microsoft.com/office/drawing/2014/main" id="{30B8A2B4-FD94-4EC2-BAA1-9A1DAE2510FC}"/>
              </a:ext>
            </a:extLst>
          </p:cNvPr>
          <p:cNvSpPr>
            <a:spLocks noGrp="1"/>
          </p:cNvSpPr>
          <p:nvPr>
            <p:ph idx="1"/>
          </p:nvPr>
        </p:nvSpPr>
        <p:spPr>
          <a:xfrm>
            <a:off x="3889354" y="1913468"/>
            <a:ext cx="7521106" cy="4808008"/>
          </a:xfrm>
        </p:spPr>
        <p:txBody>
          <a:bodyPr anchor="t">
            <a:normAutofit/>
          </a:bodyPr>
          <a:lstStyle/>
          <a:p>
            <a:pPr algn="just">
              <a:lnSpc>
                <a:spcPct val="100000"/>
              </a:lnSpc>
              <a:spcBef>
                <a:spcPts val="600"/>
              </a:spcBef>
              <a:spcAft>
                <a:spcPts val="600"/>
              </a:spcAft>
            </a:pPr>
            <a:r>
              <a:rPr lang="en-NZ" sz="2500" dirty="0">
                <a:solidFill>
                  <a:schemeClr val="tx1">
                    <a:alpha val="80000"/>
                  </a:schemeClr>
                </a:solidFill>
                <a:latin typeface="Cambria" panose="02040503050406030204" pitchFamily="18" charset="0"/>
              </a:rPr>
              <a:t>There are certain basic algorithms that are used for the </a:t>
            </a:r>
            <a:r>
              <a:rPr lang="en-NZ" sz="2500" dirty="0">
                <a:solidFill>
                  <a:schemeClr val="tx1">
                    <a:alpha val="80000"/>
                  </a:schemeClr>
                </a:solidFill>
                <a:highlight>
                  <a:srgbClr val="FFFF00"/>
                </a:highlight>
                <a:latin typeface="Cambria" panose="02040503050406030204" pitchFamily="18" charset="0"/>
              </a:rPr>
              <a:t>selection of a page to replace</a:t>
            </a:r>
            <a:r>
              <a:rPr lang="en-NZ" sz="2500" dirty="0">
                <a:solidFill>
                  <a:schemeClr val="tx1">
                    <a:alpha val="80000"/>
                  </a:schemeClr>
                </a:solidFill>
                <a:latin typeface="Cambria" panose="02040503050406030204" pitchFamily="18" charset="0"/>
              </a:rPr>
              <a:t>.</a:t>
            </a:r>
          </a:p>
          <a:p>
            <a:pPr algn="just">
              <a:lnSpc>
                <a:spcPct val="100000"/>
              </a:lnSpc>
              <a:spcBef>
                <a:spcPts val="600"/>
              </a:spcBef>
              <a:spcAft>
                <a:spcPts val="600"/>
              </a:spcAft>
            </a:pPr>
            <a:r>
              <a:rPr lang="en-NZ" sz="2500" dirty="0">
                <a:solidFill>
                  <a:schemeClr val="tx1">
                    <a:alpha val="80000"/>
                  </a:schemeClr>
                </a:solidFill>
                <a:latin typeface="Cambria" panose="02040503050406030204" pitchFamily="18" charset="0"/>
              </a:rPr>
              <a:t>Objective is that the page that is removed be the page </a:t>
            </a:r>
            <a:r>
              <a:rPr lang="en-NZ" sz="2500" dirty="0">
                <a:solidFill>
                  <a:schemeClr val="tx1">
                    <a:alpha val="80000"/>
                  </a:schemeClr>
                </a:solidFill>
                <a:highlight>
                  <a:srgbClr val="00FFFF"/>
                </a:highlight>
                <a:latin typeface="Cambria" panose="02040503050406030204" pitchFamily="18" charset="0"/>
              </a:rPr>
              <a:t>least likely to be referenced soon</a:t>
            </a:r>
            <a:r>
              <a:rPr lang="en-NZ" sz="2500" dirty="0">
                <a:solidFill>
                  <a:schemeClr val="tx1">
                    <a:alpha val="80000"/>
                  </a:schemeClr>
                </a:solidFill>
                <a:latin typeface="Cambria" panose="02040503050406030204" pitchFamily="18" charset="0"/>
              </a:rPr>
              <a:t>.</a:t>
            </a:r>
          </a:p>
          <a:p>
            <a:pPr algn="just">
              <a:lnSpc>
                <a:spcPct val="100000"/>
              </a:lnSpc>
              <a:spcBef>
                <a:spcPts val="600"/>
              </a:spcBef>
              <a:spcAft>
                <a:spcPts val="600"/>
              </a:spcAft>
            </a:pPr>
            <a:r>
              <a:rPr lang="en-NZ" sz="2500" b="1" dirty="0">
                <a:solidFill>
                  <a:schemeClr val="tx1">
                    <a:alpha val="80000"/>
                  </a:schemeClr>
                </a:solidFill>
                <a:latin typeface="Cambria" panose="02040503050406030204" pitchFamily="18" charset="0"/>
              </a:rPr>
              <a:t>Algorithms</a:t>
            </a:r>
            <a:r>
              <a:rPr lang="en-NZ" sz="2500" dirty="0">
                <a:solidFill>
                  <a:schemeClr val="tx1">
                    <a:alpha val="80000"/>
                  </a:schemeClr>
                </a:solidFill>
                <a:latin typeface="Cambria" panose="02040503050406030204" pitchFamily="18" charset="0"/>
              </a:rPr>
              <a:t>:</a:t>
            </a:r>
          </a:p>
          <a:p>
            <a:pPr lvl="1" algn="just">
              <a:lnSpc>
                <a:spcPct val="100000"/>
              </a:lnSpc>
              <a:spcBef>
                <a:spcPts val="600"/>
              </a:spcBef>
            </a:pPr>
            <a:r>
              <a:rPr lang="en-NZ" sz="2500" dirty="0">
                <a:solidFill>
                  <a:schemeClr val="tx1">
                    <a:alpha val="80000"/>
                  </a:schemeClr>
                </a:solidFill>
                <a:latin typeface="Cambria" panose="02040503050406030204" pitchFamily="18" charset="0"/>
              </a:rPr>
              <a:t>First-in-first-out (FIFO)</a:t>
            </a:r>
          </a:p>
          <a:p>
            <a:pPr lvl="1" algn="just">
              <a:lnSpc>
                <a:spcPct val="100000"/>
              </a:lnSpc>
              <a:spcBef>
                <a:spcPts val="600"/>
              </a:spcBef>
            </a:pPr>
            <a:r>
              <a:rPr lang="en-NZ" sz="2500" dirty="0">
                <a:solidFill>
                  <a:schemeClr val="tx1">
                    <a:alpha val="80000"/>
                  </a:schemeClr>
                </a:solidFill>
                <a:latin typeface="Cambria" panose="02040503050406030204" pitchFamily="18" charset="0"/>
              </a:rPr>
              <a:t>Optimal</a:t>
            </a:r>
          </a:p>
          <a:p>
            <a:pPr lvl="1" algn="just">
              <a:lnSpc>
                <a:spcPct val="100000"/>
              </a:lnSpc>
              <a:spcBef>
                <a:spcPts val="600"/>
              </a:spcBef>
            </a:pPr>
            <a:r>
              <a:rPr lang="en-NZ" sz="2500" dirty="0">
                <a:solidFill>
                  <a:schemeClr val="tx1">
                    <a:alpha val="80000"/>
                  </a:schemeClr>
                </a:solidFill>
                <a:latin typeface="Cambria" panose="02040503050406030204" pitchFamily="18" charset="0"/>
              </a:rPr>
              <a:t>Least recently used (LRU)</a:t>
            </a:r>
          </a:p>
          <a:p>
            <a:pPr lvl="1" algn="just">
              <a:lnSpc>
                <a:spcPct val="100000"/>
              </a:lnSpc>
              <a:spcBef>
                <a:spcPts val="600"/>
              </a:spcBef>
            </a:pPr>
            <a:r>
              <a:rPr lang="en-NZ" sz="2500" dirty="0">
                <a:solidFill>
                  <a:schemeClr val="tx1">
                    <a:alpha val="80000"/>
                  </a:schemeClr>
                </a:solidFill>
                <a:latin typeface="Cambria" panose="02040503050406030204" pitchFamily="18" charset="0"/>
              </a:rPr>
              <a:t>Clock</a:t>
            </a:r>
          </a:p>
          <a:p>
            <a:pPr marL="0" indent="0" algn="just">
              <a:lnSpc>
                <a:spcPct val="100000"/>
              </a:lnSpc>
              <a:spcBef>
                <a:spcPts val="600"/>
              </a:spcBef>
              <a:spcAft>
                <a:spcPts val="600"/>
              </a:spcAft>
              <a:buNone/>
            </a:pPr>
            <a:endParaRPr lang="en-US" sz="2500" dirty="0">
              <a:solidFill>
                <a:schemeClr val="tx1">
                  <a:alpha val="80000"/>
                </a:schemeClr>
              </a:solidFill>
              <a:latin typeface="Cambria" panose="02040503050406030204" pitchFamily="18" charset="0"/>
            </a:endParaRPr>
          </a:p>
        </p:txBody>
      </p:sp>
      <p:sp>
        <p:nvSpPr>
          <p:cNvPr id="4" name="Slide Number Placeholder 3">
            <a:extLst>
              <a:ext uri="{FF2B5EF4-FFF2-40B4-BE49-F238E27FC236}">
                <a16:creationId xmlns:a16="http://schemas.microsoft.com/office/drawing/2014/main" id="{3F5BFCA1-482B-4885-911E-626E68788BE4}"/>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5DB835BD-4C98-41E0-AB7D-5557FB1FE40F}" type="slidenum">
              <a:rPr lang="en-IN">
                <a:solidFill>
                  <a:schemeClr val="tx1">
                    <a:alpha val="60000"/>
                  </a:schemeClr>
                </a:solidFill>
              </a:rPr>
              <a:pPr>
                <a:spcAft>
                  <a:spcPts val="600"/>
                </a:spcAft>
                <a:defRPr/>
              </a:pPr>
              <a:t>56</a:t>
            </a:fld>
            <a:endParaRPr lang="en-IN">
              <a:solidFill>
                <a:schemeClr val="tx1">
                  <a:alpha val="60000"/>
                </a:schemeClr>
              </a:solidFill>
            </a:endParaRPr>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F4ED713-0CEF-49FB-AD4B-00DB0E605A69}"/>
              </a:ext>
            </a:extLst>
          </p:cNvPr>
          <p:cNvSpPr txBox="1"/>
          <p:nvPr/>
        </p:nvSpPr>
        <p:spPr>
          <a:xfrm>
            <a:off x="8633947" y="4507587"/>
            <a:ext cx="3262577" cy="2123658"/>
          </a:xfrm>
          <a:prstGeom prst="rect">
            <a:avLst/>
          </a:prstGeom>
          <a:solidFill>
            <a:srgbClr val="FFFFCC"/>
          </a:solidFill>
          <a:ln>
            <a:solidFill>
              <a:schemeClr val="tx1">
                <a:lumMod val="95000"/>
                <a:lumOff val="5000"/>
              </a:schemeClr>
            </a:solidFill>
          </a:ln>
        </p:spPr>
        <p:txBody>
          <a:bodyPr wrap="square">
            <a:spAutoFit/>
          </a:bodyPr>
          <a:lstStyle/>
          <a:p>
            <a:pPr algn="just" eaLnBrk="0" fontAlgn="base" hangingPunct="0">
              <a:spcBef>
                <a:spcPct val="30000"/>
              </a:spcBef>
              <a:spcAft>
                <a:spcPct val="0"/>
              </a:spcAft>
              <a:defRPr/>
            </a:pPr>
            <a:r>
              <a:rPr lang="en-NZ" sz="2000" dirty="0">
                <a:latin typeface="Cambria" panose="02040503050406030204" pitchFamily="18" charset="0"/>
              </a:rPr>
              <a:t>Page</a:t>
            </a:r>
            <a:r>
              <a:rPr lang="en-NZ" sz="2000" baseline="0" dirty="0">
                <a:latin typeface="Cambria" panose="02040503050406030204" pitchFamily="18" charset="0"/>
              </a:rPr>
              <a:t> Fault - </a:t>
            </a:r>
            <a:r>
              <a:rPr lang="en-NZ" sz="2000" b="1" i="1" baseline="0" dirty="0">
                <a:latin typeface="Cambria" panose="02040503050406030204" pitchFamily="18" charset="0"/>
              </a:rPr>
              <a:t>No page in the frame</a:t>
            </a:r>
            <a:r>
              <a:rPr lang="en-NZ" sz="2000" baseline="0" dirty="0">
                <a:latin typeface="Cambria" panose="02040503050406030204" pitchFamily="18" charset="0"/>
              </a:rPr>
              <a:t> </a:t>
            </a:r>
          </a:p>
          <a:p>
            <a:pPr algn="just" eaLnBrk="0" fontAlgn="base" hangingPunct="0">
              <a:spcBef>
                <a:spcPct val="30000"/>
              </a:spcBef>
              <a:spcAft>
                <a:spcPct val="0"/>
              </a:spcAft>
              <a:defRPr/>
            </a:pPr>
            <a:r>
              <a:rPr lang="en-NZ" sz="2000" b="1" baseline="0" dirty="0">
                <a:highlight>
                  <a:srgbClr val="FFFF00"/>
                </a:highlight>
                <a:latin typeface="Cambria" panose="02040503050406030204" pitchFamily="18" charset="0"/>
              </a:rPr>
              <a:t>OR</a:t>
            </a:r>
            <a:r>
              <a:rPr lang="en-NZ" sz="2000" baseline="0" dirty="0">
                <a:latin typeface="Cambria" panose="02040503050406030204" pitchFamily="18" charset="0"/>
              </a:rPr>
              <a:t> </a:t>
            </a:r>
          </a:p>
          <a:p>
            <a:pPr algn="just" eaLnBrk="0" fontAlgn="base" hangingPunct="0">
              <a:spcBef>
                <a:spcPct val="30000"/>
              </a:spcBef>
              <a:spcAft>
                <a:spcPct val="0"/>
              </a:spcAft>
              <a:defRPr/>
            </a:pPr>
            <a:r>
              <a:rPr lang="en-NZ" sz="2000" baseline="0" dirty="0">
                <a:latin typeface="Cambria" panose="02040503050406030204" pitchFamily="18" charset="0"/>
              </a:rPr>
              <a:t>Page fault occurring after the frame allocation is </a:t>
            </a:r>
            <a:r>
              <a:rPr lang="en-NZ" sz="2000" baseline="0" dirty="0">
                <a:highlight>
                  <a:srgbClr val="00FFFF"/>
                </a:highlight>
                <a:latin typeface="Cambria" panose="02040503050406030204" pitchFamily="18" charset="0"/>
              </a:rPr>
              <a:t>initially filled</a:t>
            </a:r>
            <a:endParaRPr lang="en-NZ" sz="2000" dirty="0">
              <a:highlight>
                <a:srgbClr val="00FFFF"/>
              </a:highlight>
              <a:latin typeface="Cambria" panose="02040503050406030204" pitchFamily="18" charset="0"/>
            </a:endParaRPr>
          </a:p>
        </p:txBody>
      </p:sp>
    </p:spTree>
    <p:extLst>
      <p:ext uri="{BB962C8B-B14F-4D97-AF65-F5344CB8AC3E}">
        <p14:creationId xmlns:p14="http://schemas.microsoft.com/office/powerpoint/2010/main" val="1877984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2722D-D6C7-40CC-BDEE-119B2175A6E5}"/>
              </a:ext>
            </a:extLst>
          </p:cNvPr>
          <p:cNvSpPr>
            <a:spLocks noGrp="1"/>
          </p:cNvSpPr>
          <p:nvPr>
            <p:ph type="title"/>
          </p:nvPr>
        </p:nvSpPr>
        <p:spPr/>
        <p:txBody>
          <a:bodyPr>
            <a:normAutofit/>
          </a:bodyPr>
          <a:lstStyle/>
          <a:p>
            <a:r>
              <a:rPr lang="en-US" sz="4400" b="1" dirty="0"/>
              <a:t>FIFO Page Replacement</a:t>
            </a:r>
          </a:p>
        </p:txBody>
      </p:sp>
      <p:sp>
        <p:nvSpPr>
          <p:cNvPr id="3" name="Content Placeholder 2">
            <a:extLst>
              <a:ext uri="{FF2B5EF4-FFF2-40B4-BE49-F238E27FC236}">
                <a16:creationId xmlns:a16="http://schemas.microsoft.com/office/drawing/2014/main" id="{E9E3B044-48A9-4417-A32D-4D0313FACE88}"/>
              </a:ext>
            </a:extLst>
          </p:cNvPr>
          <p:cNvSpPr>
            <a:spLocks noGrp="1"/>
          </p:cNvSpPr>
          <p:nvPr>
            <p:ph idx="1"/>
          </p:nvPr>
        </p:nvSpPr>
        <p:spPr>
          <a:xfrm>
            <a:off x="838200" y="1583205"/>
            <a:ext cx="10515600" cy="4224928"/>
          </a:xfrm>
        </p:spPr>
        <p:txBody>
          <a:bodyPr>
            <a:normAutofit/>
          </a:bodyPr>
          <a:lstStyle/>
          <a:p>
            <a:pPr algn="just">
              <a:lnSpc>
                <a:spcPct val="200000"/>
              </a:lnSpc>
            </a:pPr>
            <a:r>
              <a:rPr lang="en-US" sz="2400" dirty="0">
                <a:latin typeface="Cambria" panose="02040503050406030204" pitchFamily="18" charset="0"/>
              </a:rPr>
              <a:t>A very simple way of Page replacement is FIFO (First in First Out)</a:t>
            </a:r>
          </a:p>
          <a:p>
            <a:pPr algn="just" eaLnBrk="1" hangingPunct="1">
              <a:lnSpc>
                <a:spcPct val="200000"/>
              </a:lnSpc>
            </a:pPr>
            <a:r>
              <a:rPr lang="en-US" altLang="en-US" sz="2400" dirty="0">
                <a:latin typeface="Cambria" panose="02040503050406030204" pitchFamily="18" charset="0"/>
              </a:rPr>
              <a:t>Treats page frames allocated to a process as a circular buffer</a:t>
            </a:r>
          </a:p>
          <a:p>
            <a:pPr algn="just">
              <a:lnSpc>
                <a:spcPct val="200000"/>
              </a:lnSpc>
            </a:pPr>
            <a:r>
              <a:rPr lang="en-US" altLang="en-US" sz="2400" dirty="0">
                <a:latin typeface="Cambria" panose="02040503050406030204" pitchFamily="18" charset="0"/>
              </a:rPr>
              <a:t>Page that has been in memory the longest is replaced</a:t>
            </a:r>
          </a:p>
          <a:p>
            <a:pPr algn="just">
              <a:lnSpc>
                <a:spcPct val="200000"/>
              </a:lnSpc>
            </a:pPr>
            <a:r>
              <a:rPr lang="en-US" altLang="en-US" sz="2400" dirty="0">
                <a:latin typeface="Cambria" panose="02040503050406030204" pitchFamily="18" charset="0"/>
              </a:rPr>
              <a:t>A page fetched into memory a long time ago may have now fallen out of use. </a:t>
            </a:r>
          </a:p>
        </p:txBody>
      </p:sp>
      <p:sp>
        <p:nvSpPr>
          <p:cNvPr id="4" name="Slide Number Placeholder 3">
            <a:extLst>
              <a:ext uri="{FF2B5EF4-FFF2-40B4-BE49-F238E27FC236}">
                <a16:creationId xmlns:a16="http://schemas.microsoft.com/office/drawing/2014/main" id="{50EFCD15-C22B-4962-B5CA-63DE3D260BDA}"/>
              </a:ext>
            </a:extLst>
          </p:cNvPr>
          <p:cNvSpPr>
            <a:spLocks noGrp="1"/>
          </p:cNvSpPr>
          <p:nvPr>
            <p:ph type="sldNum" sz="quarter" idx="12"/>
          </p:nvPr>
        </p:nvSpPr>
        <p:spPr/>
        <p:txBody>
          <a:bodyPr/>
          <a:lstStyle/>
          <a:p>
            <a:pPr>
              <a:defRPr/>
            </a:pPr>
            <a:fld id="{5DB835BD-4C98-41E0-AB7D-5557FB1FE40F}" type="slidenum">
              <a:rPr lang="en-IN" smtClean="0"/>
              <a:pPr>
                <a:defRPr/>
              </a:pPr>
              <a:t>57</a:t>
            </a:fld>
            <a:endParaRPr lang="en-IN"/>
          </a:p>
        </p:txBody>
      </p:sp>
      <p:sp>
        <p:nvSpPr>
          <p:cNvPr id="6" name="TextBox 5">
            <a:extLst>
              <a:ext uri="{FF2B5EF4-FFF2-40B4-BE49-F238E27FC236}">
                <a16:creationId xmlns:a16="http://schemas.microsoft.com/office/drawing/2014/main" id="{6FF4EF56-BD0F-467C-9667-CC2240CCFAA8}"/>
              </a:ext>
            </a:extLst>
          </p:cNvPr>
          <p:cNvSpPr txBox="1"/>
          <p:nvPr/>
        </p:nvSpPr>
        <p:spPr>
          <a:xfrm>
            <a:off x="575734" y="6075146"/>
            <a:ext cx="10778066" cy="646331"/>
          </a:xfrm>
          <a:prstGeom prst="rect">
            <a:avLst/>
          </a:prstGeom>
          <a:solidFill>
            <a:schemeClr val="accent4">
              <a:lumMod val="20000"/>
              <a:lumOff val="80000"/>
            </a:schemeClr>
          </a:solidFill>
          <a:ln>
            <a:solidFill>
              <a:schemeClr val="tx1">
                <a:lumMod val="85000"/>
                <a:lumOff val="15000"/>
              </a:schemeClr>
            </a:solidFill>
          </a:ln>
        </p:spPr>
        <p:txBody>
          <a:bodyPr wrap="square">
            <a:spAutoFit/>
          </a:bodyPr>
          <a:lstStyle/>
          <a:p>
            <a:pPr algn="just"/>
            <a:r>
              <a:rPr lang="en-US" altLang="en-US" dirty="0"/>
              <a:t>Not feasible; There can be pages that are heavily used throughout the life of a program. </a:t>
            </a:r>
          </a:p>
          <a:p>
            <a:pPr algn="just"/>
            <a:r>
              <a:rPr lang="en-US" altLang="en-US" dirty="0"/>
              <a:t>Those pages will be repeatedly paged in and out by the FIFO algorithm.</a:t>
            </a:r>
            <a:endParaRPr lang="en-NZ" altLang="en-US" dirty="0"/>
          </a:p>
        </p:txBody>
      </p:sp>
    </p:spTree>
    <p:extLst>
      <p:ext uri="{BB962C8B-B14F-4D97-AF65-F5344CB8AC3E}">
        <p14:creationId xmlns:p14="http://schemas.microsoft.com/office/powerpoint/2010/main" val="3387968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123C3-AF09-49F4-B07A-8768D85479E9}"/>
              </a:ext>
            </a:extLst>
          </p:cNvPr>
          <p:cNvSpPr>
            <a:spLocks noGrp="1"/>
          </p:cNvSpPr>
          <p:nvPr>
            <p:ph type="title"/>
          </p:nvPr>
        </p:nvSpPr>
        <p:spPr>
          <a:xfrm>
            <a:off x="140645" y="96839"/>
            <a:ext cx="2146678" cy="1090538"/>
          </a:xfrm>
        </p:spPr>
        <p:txBody>
          <a:bodyPr anchor="ctr">
            <a:normAutofit/>
          </a:bodyPr>
          <a:lstStyle/>
          <a:p>
            <a:r>
              <a:rPr lang="en-US" sz="4000" b="1" dirty="0"/>
              <a:t>Example</a:t>
            </a:r>
            <a:endParaRPr lang="en-US" sz="8000" b="1" dirty="0"/>
          </a:p>
        </p:txBody>
      </p:sp>
      <p:grpSp>
        <p:nvGrpSpPr>
          <p:cNvPr id="15"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DBEEC3-67F7-46E6-9EA0-A18393E1FDAF}"/>
              </a:ext>
            </a:extLst>
          </p:cNvPr>
          <p:cNvSpPr>
            <a:spLocks noGrp="1"/>
          </p:cNvSpPr>
          <p:nvPr>
            <p:ph idx="1"/>
          </p:nvPr>
        </p:nvSpPr>
        <p:spPr>
          <a:xfrm>
            <a:off x="2032000" y="140943"/>
            <a:ext cx="9719734" cy="2809114"/>
          </a:xfrm>
          <a:solidFill>
            <a:schemeClr val="bg1"/>
          </a:solidFill>
          <a:ln w="19050">
            <a:solidFill>
              <a:srgbClr val="C00000"/>
            </a:solidFill>
          </a:ln>
        </p:spPr>
        <p:txBody>
          <a:bodyPr anchor="t">
            <a:normAutofit lnSpcReduction="10000"/>
          </a:bodyPr>
          <a:lstStyle/>
          <a:p>
            <a:pPr algn="just"/>
            <a:r>
              <a:rPr lang="en-NZ" dirty="0">
                <a:solidFill>
                  <a:schemeClr val="tx1">
                    <a:alpha val="80000"/>
                  </a:schemeClr>
                </a:solidFill>
                <a:latin typeface="Cambria" panose="02040503050406030204" pitchFamily="18" charset="0"/>
              </a:rPr>
              <a:t>An example of the implementation of these policies will use a </a:t>
            </a:r>
            <a:r>
              <a:rPr lang="en-NZ" dirty="0">
                <a:solidFill>
                  <a:schemeClr val="tx1">
                    <a:alpha val="80000"/>
                  </a:schemeClr>
                </a:solidFill>
                <a:highlight>
                  <a:srgbClr val="00FFFF"/>
                </a:highlight>
                <a:latin typeface="Cambria" panose="02040503050406030204" pitchFamily="18" charset="0"/>
              </a:rPr>
              <a:t>page address stream</a:t>
            </a:r>
            <a:r>
              <a:rPr lang="en-NZ" dirty="0">
                <a:solidFill>
                  <a:schemeClr val="tx1">
                    <a:alpha val="80000"/>
                  </a:schemeClr>
                </a:solidFill>
                <a:latin typeface="Cambria" panose="02040503050406030204" pitchFamily="18" charset="0"/>
              </a:rPr>
              <a:t> formed by executing the program is</a:t>
            </a:r>
          </a:p>
          <a:p>
            <a:pPr lvl="1" algn="just"/>
            <a:r>
              <a:rPr lang="en-NZ" sz="2100" dirty="0">
                <a:solidFill>
                  <a:schemeClr val="tx1">
                    <a:alpha val="80000"/>
                  </a:schemeClr>
                </a:solidFill>
                <a:latin typeface="Cambria" panose="02040503050406030204" pitchFamily="18" charset="0"/>
              </a:rPr>
              <a:t>2 3 2 1 5 2 4 5 3 2 5 2</a:t>
            </a:r>
          </a:p>
          <a:p>
            <a:pPr algn="just"/>
            <a:r>
              <a:rPr lang="en-NZ" dirty="0">
                <a:solidFill>
                  <a:schemeClr val="tx1">
                    <a:alpha val="80000"/>
                  </a:schemeClr>
                </a:solidFill>
                <a:latin typeface="Cambria" panose="02040503050406030204" pitchFamily="18" charset="0"/>
              </a:rPr>
              <a:t>Which means that the first page referenced is 2, the second page referenced is 3 and so on.</a:t>
            </a:r>
          </a:p>
          <a:p>
            <a:pPr algn="just"/>
            <a:r>
              <a:rPr lang="en-NZ" b="1" dirty="0">
                <a:solidFill>
                  <a:schemeClr val="tx1">
                    <a:alpha val="80000"/>
                  </a:schemeClr>
                </a:solidFill>
                <a:latin typeface="Cambria" panose="02040503050406030204" pitchFamily="18" charset="0"/>
              </a:rPr>
              <a:t>Frames </a:t>
            </a:r>
            <a:r>
              <a:rPr lang="en-NZ" dirty="0">
                <a:solidFill>
                  <a:schemeClr val="tx1">
                    <a:alpha val="80000"/>
                  </a:schemeClr>
                </a:solidFill>
                <a:latin typeface="Cambria" panose="02040503050406030204" pitchFamily="18" charset="0"/>
              </a:rPr>
              <a:t>- 3</a:t>
            </a:r>
          </a:p>
          <a:p>
            <a:pPr algn="just"/>
            <a:r>
              <a:rPr lang="en-NZ" b="1" dirty="0">
                <a:solidFill>
                  <a:schemeClr val="tx1">
                    <a:alpha val="80000"/>
                  </a:schemeClr>
                </a:solidFill>
                <a:latin typeface="Cambria" panose="02040503050406030204" pitchFamily="18" charset="0"/>
              </a:rPr>
              <a:t>Page Hit</a:t>
            </a:r>
            <a:r>
              <a:rPr lang="en-NZ" dirty="0">
                <a:solidFill>
                  <a:schemeClr val="tx1">
                    <a:alpha val="80000"/>
                  </a:schemeClr>
                </a:solidFill>
                <a:latin typeface="Cambria" panose="02040503050406030204" pitchFamily="18" charset="0"/>
              </a:rPr>
              <a:t> – Already in the MM</a:t>
            </a:r>
          </a:p>
          <a:p>
            <a:pPr algn="just"/>
            <a:r>
              <a:rPr lang="en-NZ" b="1" dirty="0">
                <a:solidFill>
                  <a:schemeClr val="tx1">
                    <a:alpha val="80000"/>
                  </a:schemeClr>
                </a:solidFill>
                <a:latin typeface="Cambria" panose="02040503050406030204" pitchFamily="18" charset="0"/>
              </a:rPr>
              <a:t>Page Fault </a:t>
            </a:r>
            <a:r>
              <a:rPr lang="en-NZ" dirty="0">
                <a:solidFill>
                  <a:schemeClr val="tx1">
                    <a:alpha val="80000"/>
                  </a:schemeClr>
                </a:solidFill>
                <a:latin typeface="Cambria" panose="02040503050406030204" pitchFamily="18" charset="0"/>
              </a:rPr>
              <a:t>– Page absent in the frame (target is minimize PF)</a:t>
            </a:r>
          </a:p>
          <a:p>
            <a:pPr algn="just"/>
            <a:endParaRPr lang="en-US" dirty="0">
              <a:solidFill>
                <a:schemeClr val="tx1">
                  <a:alpha val="80000"/>
                </a:schemeClr>
              </a:solidFill>
              <a:latin typeface="Cambria" panose="02040503050406030204" pitchFamily="18" charset="0"/>
            </a:endParaRPr>
          </a:p>
        </p:txBody>
      </p:sp>
      <p:sp>
        <p:nvSpPr>
          <p:cNvPr id="4" name="Slide Number Placeholder 3">
            <a:extLst>
              <a:ext uri="{FF2B5EF4-FFF2-40B4-BE49-F238E27FC236}">
                <a16:creationId xmlns:a16="http://schemas.microsoft.com/office/drawing/2014/main" id="{14CFB924-A524-4A54-8989-875A2994FD04}"/>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5DB835BD-4C98-41E0-AB7D-5557FB1FE40F}" type="slidenum">
              <a:rPr lang="en-IN">
                <a:solidFill>
                  <a:schemeClr val="tx1">
                    <a:alpha val="60000"/>
                  </a:schemeClr>
                </a:solidFill>
              </a:rPr>
              <a:pPr>
                <a:spcAft>
                  <a:spcPts val="600"/>
                </a:spcAft>
                <a:defRPr/>
              </a:pPr>
              <a:t>58</a:t>
            </a:fld>
            <a:endParaRPr lang="en-IN">
              <a:solidFill>
                <a:schemeClr val="tx1">
                  <a:alpha val="60000"/>
                </a:schemeClr>
              </a:solidFill>
            </a:endParaRPr>
          </a:p>
        </p:txBody>
      </p:sp>
      <p:sp>
        <p:nvSpPr>
          <p:cNvPr id="18" name="Title 1">
            <a:extLst>
              <a:ext uri="{FF2B5EF4-FFF2-40B4-BE49-F238E27FC236}">
                <a16:creationId xmlns:a16="http://schemas.microsoft.com/office/drawing/2014/main" id="{C607BC14-4EF1-419F-8A6C-9BEFA9B339B5}"/>
              </a:ext>
            </a:extLst>
          </p:cNvPr>
          <p:cNvSpPr txBox="1">
            <a:spLocks/>
          </p:cNvSpPr>
          <p:nvPr/>
        </p:nvSpPr>
        <p:spPr>
          <a:xfrm>
            <a:off x="117675" y="2702337"/>
            <a:ext cx="2146678" cy="10905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b="1" dirty="0"/>
              <a:t>FIFO:</a:t>
            </a:r>
            <a:endParaRPr lang="en-US" sz="8000" b="1" dirty="0"/>
          </a:p>
        </p:txBody>
      </p:sp>
      <p:pic>
        <p:nvPicPr>
          <p:cNvPr id="27" name="Picture 26">
            <a:extLst>
              <a:ext uri="{FF2B5EF4-FFF2-40B4-BE49-F238E27FC236}">
                <a16:creationId xmlns:a16="http://schemas.microsoft.com/office/drawing/2014/main" id="{BEA0D64F-45E2-44CE-A9DA-44ED04AEDCFB}"/>
              </a:ext>
            </a:extLst>
          </p:cNvPr>
          <p:cNvPicPr>
            <a:picLocks noChangeAspect="1"/>
          </p:cNvPicPr>
          <p:nvPr/>
        </p:nvPicPr>
        <p:blipFill>
          <a:blip r:embed="rId4"/>
          <a:stretch>
            <a:fillRect/>
          </a:stretch>
        </p:blipFill>
        <p:spPr>
          <a:xfrm>
            <a:off x="910301" y="3976383"/>
            <a:ext cx="10841429" cy="675345"/>
          </a:xfrm>
          <a:prstGeom prst="rect">
            <a:avLst/>
          </a:prstGeom>
        </p:spPr>
      </p:pic>
      <p:pic>
        <p:nvPicPr>
          <p:cNvPr id="29" name="Picture 28">
            <a:extLst>
              <a:ext uri="{FF2B5EF4-FFF2-40B4-BE49-F238E27FC236}">
                <a16:creationId xmlns:a16="http://schemas.microsoft.com/office/drawing/2014/main" id="{7A5616C8-4A68-4059-9CF0-8EC33DEEB222}"/>
              </a:ext>
            </a:extLst>
          </p:cNvPr>
          <p:cNvPicPr>
            <a:picLocks noChangeAspect="1"/>
          </p:cNvPicPr>
          <p:nvPr/>
        </p:nvPicPr>
        <p:blipFill>
          <a:blip r:embed="rId5"/>
          <a:stretch>
            <a:fillRect/>
          </a:stretch>
        </p:blipFill>
        <p:spPr>
          <a:xfrm>
            <a:off x="875770" y="4831050"/>
            <a:ext cx="742950" cy="1495425"/>
          </a:xfrm>
          <a:prstGeom prst="rect">
            <a:avLst/>
          </a:prstGeom>
        </p:spPr>
      </p:pic>
      <p:pic>
        <p:nvPicPr>
          <p:cNvPr id="31" name="Picture 30">
            <a:extLst>
              <a:ext uri="{FF2B5EF4-FFF2-40B4-BE49-F238E27FC236}">
                <a16:creationId xmlns:a16="http://schemas.microsoft.com/office/drawing/2014/main" id="{96C06222-C9EF-419B-913C-99E733B408B6}"/>
              </a:ext>
            </a:extLst>
          </p:cNvPr>
          <p:cNvPicPr>
            <a:picLocks noChangeAspect="1"/>
          </p:cNvPicPr>
          <p:nvPr/>
        </p:nvPicPr>
        <p:blipFill>
          <a:blip r:embed="rId6"/>
          <a:stretch>
            <a:fillRect/>
          </a:stretch>
        </p:blipFill>
        <p:spPr>
          <a:xfrm>
            <a:off x="1853934" y="4819201"/>
            <a:ext cx="733425" cy="1343025"/>
          </a:xfrm>
          <a:prstGeom prst="rect">
            <a:avLst/>
          </a:prstGeom>
        </p:spPr>
      </p:pic>
      <p:pic>
        <p:nvPicPr>
          <p:cNvPr id="33" name="Picture 32">
            <a:extLst>
              <a:ext uri="{FF2B5EF4-FFF2-40B4-BE49-F238E27FC236}">
                <a16:creationId xmlns:a16="http://schemas.microsoft.com/office/drawing/2014/main" id="{5B906F53-F082-46E2-A029-4B5CAC0592D5}"/>
              </a:ext>
            </a:extLst>
          </p:cNvPr>
          <p:cNvPicPr>
            <a:picLocks noChangeAspect="1"/>
          </p:cNvPicPr>
          <p:nvPr/>
        </p:nvPicPr>
        <p:blipFill>
          <a:blip r:embed="rId7"/>
          <a:stretch>
            <a:fillRect/>
          </a:stretch>
        </p:blipFill>
        <p:spPr>
          <a:xfrm>
            <a:off x="2764364" y="4833995"/>
            <a:ext cx="762000" cy="1457325"/>
          </a:xfrm>
          <a:prstGeom prst="rect">
            <a:avLst/>
          </a:prstGeom>
        </p:spPr>
      </p:pic>
      <p:pic>
        <p:nvPicPr>
          <p:cNvPr id="35" name="Picture 34">
            <a:extLst>
              <a:ext uri="{FF2B5EF4-FFF2-40B4-BE49-F238E27FC236}">
                <a16:creationId xmlns:a16="http://schemas.microsoft.com/office/drawing/2014/main" id="{B04E90E8-EDDB-47D9-A024-98B5C1C12F6C}"/>
              </a:ext>
            </a:extLst>
          </p:cNvPr>
          <p:cNvPicPr>
            <a:picLocks noChangeAspect="1"/>
          </p:cNvPicPr>
          <p:nvPr/>
        </p:nvPicPr>
        <p:blipFill>
          <a:blip r:embed="rId8"/>
          <a:stretch>
            <a:fillRect/>
          </a:stretch>
        </p:blipFill>
        <p:spPr>
          <a:xfrm>
            <a:off x="3733003" y="4794468"/>
            <a:ext cx="733425" cy="1447800"/>
          </a:xfrm>
          <a:prstGeom prst="rect">
            <a:avLst/>
          </a:prstGeom>
        </p:spPr>
      </p:pic>
      <p:pic>
        <p:nvPicPr>
          <p:cNvPr id="37" name="Picture 36">
            <a:extLst>
              <a:ext uri="{FF2B5EF4-FFF2-40B4-BE49-F238E27FC236}">
                <a16:creationId xmlns:a16="http://schemas.microsoft.com/office/drawing/2014/main" id="{50231E0C-5324-45C0-B801-82513B65CCA5}"/>
              </a:ext>
            </a:extLst>
          </p:cNvPr>
          <p:cNvPicPr>
            <a:picLocks noChangeAspect="1"/>
          </p:cNvPicPr>
          <p:nvPr/>
        </p:nvPicPr>
        <p:blipFill>
          <a:blip r:embed="rId9"/>
          <a:stretch>
            <a:fillRect/>
          </a:stretch>
        </p:blipFill>
        <p:spPr>
          <a:xfrm>
            <a:off x="4626500" y="4794468"/>
            <a:ext cx="838200" cy="1485900"/>
          </a:xfrm>
          <a:prstGeom prst="rect">
            <a:avLst/>
          </a:prstGeom>
        </p:spPr>
      </p:pic>
      <p:pic>
        <p:nvPicPr>
          <p:cNvPr id="39" name="Picture 38">
            <a:extLst>
              <a:ext uri="{FF2B5EF4-FFF2-40B4-BE49-F238E27FC236}">
                <a16:creationId xmlns:a16="http://schemas.microsoft.com/office/drawing/2014/main" id="{3E28117F-799A-4CB7-BE10-7D5D2290220A}"/>
              </a:ext>
            </a:extLst>
          </p:cNvPr>
          <p:cNvPicPr>
            <a:picLocks noChangeAspect="1"/>
          </p:cNvPicPr>
          <p:nvPr/>
        </p:nvPicPr>
        <p:blipFill>
          <a:blip r:embed="rId10"/>
          <a:stretch>
            <a:fillRect/>
          </a:stretch>
        </p:blipFill>
        <p:spPr>
          <a:xfrm>
            <a:off x="5629006" y="4795895"/>
            <a:ext cx="752475" cy="1495425"/>
          </a:xfrm>
          <a:prstGeom prst="rect">
            <a:avLst/>
          </a:prstGeom>
        </p:spPr>
      </p:pic>
      <p:graphicFrame>
        <p:nvGraphicFramePr>
          <p:cNvPr id="40" name="Object 39">
            <a:extLst>
              <a:ext uri="{FF2B5EF4-FFF2-40B4-BE49-F238E27FC236}">
                <a16:creationId xmlns:a16="http://schemas.microsoft.com/office/drawing/2014/main" id="{122209A3-54EB-401D-A15D-128D419C8C7B}"/>
              </a:ext>
            </a:extLst>
          </p:cNvPr>
          <p:cNvGraphicFramePr>
            <a:graphicFrameLocks noChangeAspect="1"/>
          </p:cNvGraphicFramePr>
          <p:nvPr>
            <p:extLst>
              <p:ext uri="{D42A27DB-BD31-4B8C-83A1-F6EECF244321}">
                <p14:modId xmlns:p14="http://schemas.microsoft.com/office/powerpoint/2010/main" val="1307754431"/>
              </p:ext>
            </p:extLst>
          </p:nvPr>
        </p:nvGraphicFramePr>
        <p:xfrm>
          <a:off x="6486260" y="4751026"/>
          <a:ext cx="838200" cy="1485900"/>
        </p:xfrm>
        <a:graphic>
          <a:graphicData uri="http://schemas.openxmlformats.org/presentationml/2006/ole">
            <mc:AlternateContent xmlns:mc="http://schemas.openxmlformats.org/markup-compatibility/2006">
              <mc:Choice xmlns:v="urn:schemas-microsoft-com:vml" Requires="v">
                <p:oleObj spid="_x0000_s6184" name="Bitmap Image" r:id="rId11" imgW="838080" imgH="1486080" progId="Paint.Picture">
                  <p:embed/>
                </p:oleObj>
              </mc:Choice>
              <mc:Fallback>
                <p:oleObj name="Bitmap Image" r:id="rId11" imgW="838080" imgH="1486080" progId="Paint.Picture">
                  <p:embed/>
                  <p:pic>
                    <p:nvPicPr>
                      <p:cNvPr id="0" name=""/>
                      <p:cNvPicPr/>
                      <p:nvPr/>
                    </p:nvPicPr>
                    <p:blipFill>
                      <a:blip r:embed="rId12"/>
                      <a:stretch>
                        <a:fillRect/>
                      </a:stretch>
                    </p:blipFill>
                    <p:spPr>
                      <a:xfrm>
                        <a:off x="6486260" y="4751026"/>
                        <a:ext cx="838200" cy="1485900"/>
                      </a:xfrm>
                      <a:prstGeom prst="rect">
                        <a:avLst/>
                      </a:prstGeom>
                    </p:spPr>
                  </p:pic>
                </p:oleObj>
              </mc:Fallback>
            </mc:AlternateContent>
          </a:graphicData>
        </a:graphic>
      </p:graphicFrame>
      <p:pic>
        <p:nvPicPr>
          <p:cNvPr id="42" name="Picture 41">
            <a:extLst>
              <a:ext uri="{FF2B5EF4-FFF2-40B4-BE49-F238E27FC236}">
                <a16:creationId xmlns:a16="http://schemas.microsoft.com/office/drawing/2014/main" id="{D438D33F-2694-4279-A3C9-E07360DEC2A9}"/>
              </a:ext>
            </a:extLst>
          </p:cNvPr>
          <p:cNvPicPr>
            <a:picLocks noChangeAspect="1"/>
          </p:cNvPicPr>
          <p:nvPr/>
        </p:nvPicPr>
        <p:blipFill>
          <a:blip r:embed="rId13"/>
          <a:stretch>
            <a:fillRect/>
          </a:stretch>
        </p:blipFill>
        <p:spPr>
          <a:xfrm>
            <a:off x="7403041" y="4757288"/>
            <a:ext cx="838200" cy="1466850"/>
          </a:xfrm>
          <a:prstGeom prst="rect">
            <a:avLst/>
          </a:prstGeom>
        </p:spPr>
      </p:pic>
      <p:pic>
        <p:nvPicPr>
          <p:cNvPr id="44" name="Picture 43">
            <a:extLst>
              <a:ext uri="{FF2B5EF4-FFF2-40B4-BE49-F238E27FC236}">
                <a16:creationId xmlns:a16="http://schemas.microsoft.com/office/drawing/2014/main" id="{D7F8E34B-483C-4F41-9550-7193A4BEA1E9}"/>
              </a:ext>
            </a:extLst>
          </p:cNvPr>
          <p:cNvPicPr>
            <a:picLocks noChangeAspect="1"/>
          </p:cNvPicPr>
          <p:nvPr/>
        </p:nvPicPr>
        <p:blipFill>
          <a:blip r:embed="rId14"/>
          <a:stretch>
            <a:fillRect/>
          </a:stretch>
        </p:blipFill>
        <p:spPr>
          <a:xfrm>
            <a:off x="8367446" y="4740673"/>
            <a:ext cx="733425" cy="1514475"/>
          </a:xfrm>
          <a:prstGeom prst="rect">
            <a:avLst/>
          </a:prstGeom>
        </p:spPr>
      </p:pic>
      <p:pic>
        <p:nvPicPr>
          <p:cNvPr id="46" name="Picture 45">
            <a:extLst>
              <a:ext uri="{FF2B5EF4-FFF2-40B4-BE49-F238E27FC236}">
                <a16:creationId xmlns:a16="http://schemas.microsoft.com/office/drawing/2014/main" id="{71CCC6DB-6FD8-497C-9391-105BB10F8B71}"/>
              </a:ext>
            </a:extLst>
          </p:cNvPr>
          <p:cNvPicPr>
            <a:picLocks noChangeAspect="1"/>
          </p:cNvPicPr>
          <p:nvPr/>
        </p:nvPicPr>
        <p:blipFill>
          <a:blip r:embed="rId15"/>
          <a:stretch>
            <a:fillRect/>
          </a:stretch>
        </p:blipFill>
        <p:spPr>
          <a:xfrm>
            <a:off x="9298775" y="4705329"/>
            <a:ext cx="809625" cy="1495425"/>
          </a:xfrm>
          <a:prstGeom prst="rect">
            <a:avLst/>
          </a:prstGeom>
        </p:spPr>
      </p:pic>
      <p:pic>
        <p:nvPicPr>
          <p:cNvPr id="48" name="Picture 47">
            <a:extLst>
              <a:ext uri="{FF2B5EF4-FFF2-40B4-BE49-F238E27FC236}">
                <a16:creationId xmlns:a16="http://schemas.microsoft.com/office/drawing/2014/main" id="{CF8FBD43-910E-4CF7-9F85-FEA43701D202}"/>
              </a:ext>
            </a:extLst>
          </p:cNvPr>
          <p:cNvPicPr>
            <a:picLocks noChangeAspect="1"/>
          </p:cNvPicPr>
          <p:nvPr/>
        </p:nvPicPr>
        <p:blipFill>
          <a:blip r:embed="rId16"/>
          <a:stretch>
            <a:fillRect/>
          </a:stretch>
        </p:blipFill>
        <p:spPr>
          <a:xfrm>
            <a:off x="10222573" y="4724379"/>
            <a:ext cx="847725" cy="1476375"/>
          </a:xfrm>
          <a:prstGeom prst="rect">
            <a:avLst/>
          </a:prstGeom>
        </p:spPr>
      </p:pic>
      <p:pic>
        <p:nvPicPr>
          <p:cNvPr id="50" name="Picture 49">
            <a:extLst>
              <a:ext uri="{FF2B5EF4-FFF2-40B4-BE49-F238E27FC236}">
                <a16:creationId xmlns:a16="http://schemas.microsoft.com/office/drawing/2014/main" id="{DA079F3E-F776-48C2-945B-D4A26B1EA129}"/>
              </a:ext>
            </a:extLst>
          </p:cNvPr>
          <p:cNvPicPr>
            <a:picLocks noChangeAspect="1"/>
          </p:cNvPicPr>
          <p:nvPr/>
        </p:nvPicPr>
        <p:blipFill>
          <a:blip r:embed="rId17"/>
          <a:stretch>
            <a:fillRect/>
          </a:stretch>
        </p:blipFill>
        <p:spPr>
          <a:xfrm>
            <a:off x="11115852" y="4724378"/>
            <a:ext cx="828675" cy="1476375"/>
          </a:xfrm>
          <a:prstGeom prst="rect">
            <a:avLst/>
          </a:prstGeom>
        </p:spPr>
      </p:pic>
      <p:sp>
        <p:nvSpPr>
          <p:cNvPr id="52" name="TextBox 51">
            <a:extLst>
              <a:ext uri="{FF2B5EF4-FFF2-40B4-BE49-F238E27FC236}">
                <a16:creationId xmlns:a16="http://schemas.microsoft.com/office/drawing/2014/main" id="{6CEDAB4F-460E-476B-B699-A3961B8EFB7F}"/>
              </a:ext>
            </a:extLst>
          </p:cNvPr>
          <p:cNvSpPr txBox="1"/>
          <p:nvPr/>
        </p:nvSpPr>
        <p:spPr>
          <a:xfrm>
            <a:off x="3336660" y="6259843"/>
            <a:ext cx="6299200" cy="400110"/>
          </a:xfrm>
          <a:prstGeom prst="rect">
            <a:avLst/>
          </a:prstGeom>
          <a:solidFill>
            <a:srgbClr val="FFFFCC"/>
          </a:solidFill>
          <a:ln>
            <a:solidFill>
              <a:srgbClr val="C00000"/>
            </a:solidFill>
          </a:ln>
        </p:spPr>
        <p:txBody>
          <a:bodyPr wrap="square">
            <a:spAutoFit/>
          </a:bodyPr>
          <a:lstStyle/>
          <a:p>
            <a:pPr algn="ctr"/>
            <a:r>
              <a:rPr lang="en-NZ" sz="2000" dirty="0">
                <a:latin typeface="Book Antiqua" panose="02040602050305030304" pitchFamily="18" charset="0"/>
              </a:rPr>
              <a:t>The FIFO policy results in six-page faults</a:t>
            </a:r>
            <a:endParaRPr lang="en-US" sz="2000" dirty="0">
              <a:latin typeface="Book Antiqua" panose="02040602050305030304" pitchFamily="18" charset="0"/>
            </a:endParaRPr>
          </a:p>
        </p:txBody>
      </p:sp>
      <p:pic>
        <p:nvPicPr>
          <p:cNvPr id="54" name="Picture 53">
            <a:extLst>
              <a:ext uri="{FF2B5EF4-FFF2-40B4-BE49-F238E27FC236}">
                <a16:creationId xmlns:a16="http://schemas.microsoft.com/office/drawing/2014/main" id="{F6810580-A2A9-479F-9368-C83E32186DF4}"/>
              </a:ext>
            </a:extLst>
          </p:cNvPr>
          <p:cNvPicPr>
            <a:picLocks noChangeAspect="1"/>
          </p:cNvPicPr>
          <p:nvPr/>
        </p:nvPicPr>
        <p:blipFill>
          <a:blip r:embed="rId18"/>
          <a:stretch>
            <a:fillRect/>
          </a:stretch>
        </p:blipFill>
        <p:spPr>
          <a:xfrm>
            <a:off x="4099715" y="3076793"/>
            <a:ext cx="7641584" cy="556011"/>
          </a:xfrm>
          <a:prstGeom prst="rect">
            <a:avLst/>
          </a:prstGeom>
          <a:ln w="25400">
            <a:solidFill>
              <a:srgbClr val="2209B7"/>
            </a:solidFill>
          </a:ln>
        </p:spPr>
      </p:pic>
      <p:grpSp>
        <p:nvGrpSpPr>
          <p:cNvPr id="58" name="Group 57">
            <a:extLst>
              <a:ext uri="{FF2B5EF4-FFF2-40B4-BE49-F238E27FC236}">
                <a16:creationId xmlns:a16="http://schemas.microsoft.com/office/drawing/2014/main" id="{9CFA9F0C-85E4-4F14-B7F3-C4DB6C03504A}"/>
              </a:ext>
            </a:extLst>
          </p:cNvPr>
          <p:cNvGrpSpPr/>
          <p:nvPr/>
        </p:nvGrpSpPr>
        <p:grpSpPr>
          <a:xfrm>
            <a:off x="89842" y="3661671"/>
            <a:ext cx="11729618" cy="400110"/>
            <a:chOff x="94076" y="3238180"/>
            <a:chExt cx="11729618" cy="400110"/>
          </a:xfrm>
        </p:grpSpPr>
        <p:sp>
          <p:nvSpPr>
            <p:cNvPr id="59" name="TextBox 58">
              <a:extLst>
                <a:ext uri="{FF2B5EF4-FFF2-40B4-BE49-F238E27FC236}">
                  <a16:creationId xmlns:a16="http://schemas.microsoft.com/office/drawing/2014/main" id="{9EB347A6-1F9C-43F2-9A18-48233574AB3F}"/>
                </a:ext>
              </a:extLst>
            </p:cNvPr>
            <p:cNvSpPr txBox="1"/>
            <p:nvPr/>
          </p:nvSpPr>
          <p:spPr>
            <a:xfrm>
              <a:off x="94076" y="3238180"/>
              <a:ext cx="11729618" cy="400110"/>
            </a:xfrm>
            <a:prstGeom prst="rect">
              <a:avLst/>
            </a:prstGeom>
            <a:solidFill>
              <a:schemeClr val="accent4">
                <a:lumMod val="20000"/>
                <a:lumOff val="80000"/>
              </a:schemeClr>
            </a:solidFill>
          </p:spPr>
          <p:txBody>
            <a:bodyPr wrap="square" rtlCol="0">
              <a:spAutoFit/>
            </a:bodyPr>
            <a:lstStyle/>
            <a:p>
              <a:r>
                <a:rPr lang="en-US" sz="2000" dirty="0">
                  <a:latin typeface="Cambria" panose="02040503050406030204" pitchFamily="18" charset="0"/>
                </a:rPr>
                <a:t> </a:t>
              </a:r>
              <a:r>
                <a:rPr lang="en-US" dirty="0">
                  <a:latin typeface="Cambria" panose="02040503050406030204" pitchFamily="18" charset="0"/>
                </a:rPr>
                <a:t>Time   </a:t>
              </a:r>
              <a:r>
                <a:rPr lang="en-US" sz="1400" dirty="0">
                  <a:latin typeface="Cambria" panose="02040503050406030204" pitchFamily="18" charset="0"/>
                </a:rPr>
                <a:t> </a:t>
              </a:r>
              <a:r>
                <a:rPr lang="en-US" sz="2000" dirty="0">
                  <a:latin typeface="Cambria" panose="02040503050406030204" pitchFamily="18" charset="0"/>
                </a:rPr>
                <a:t>     1	 2	 3	 4	   5	   6	    7	    8 	    9 	   10	   11	   12</a:t>
              </a:r>
            </a:p>
          </p:txBody>
        </p:sp>
        <p:cxnSp>
          <p:nvCxnSpPr>
            <p:cNvPr id="60" name="Straight Arrow Connector 59">
              <a:extLst>
                <a:ext uri="{FF2B5EF4-FFF2-40B4-BE49-F238E27FC236}">
                  <a16:creationId xmlns:a16="http://schemas.microsoft.com/office/drawing/2014/main" id="{3EF625A0-A7A0-43EA-8A2E-6A5308C6B44B}"/>
                </a:ext>
              </a:extLst>
            </p:cNvPr>
            <p:cNvCxnSpPr>
              <a:cxnSpLocks/>
            </p:cNvCxnSpPr>
            <p:nvPr/>
          </p:nvCxnSpPr>
          <p:spPr>
            <a:xfrm>
              <a:off x="858837" y="3468390"/>
              <a:ext cx="241232"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818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2722D-D6C7-40CC-BDEE-119B2175A6E5}"/>
              </a:ext>
            </a:extLst>
          </p:cNvPr>
          <p:cNvSpPr>
            <a:spLocks noGrp="1"/>
          </p:cNvSpPr>
          <p:nvPr>
            <p:ph type="title"/>
          </p:nvPr>
        </p:nvSpPr>
        <p:spPr/>
        <p:txBody>
          <a:bodyPr>
            <a:normAutofit/>
          </a:bodyPr>
          <a:lstStyle/>
          <a:p>
            <a:r>
              <a:rPr lang="en-US" sz="4400" b="1" dirty="0"/>
              <a:t>LRU – Least Recently Used</a:t>
            </a:r>
          </a:p>
        </p:txBody>
      </p:sp>
      <p:sp>
        <p:nvSpPr>
          <p:cNvPr id="3" name="Content Placeholder 2">
            <a:extLst>
              <a:ext uri="{FF2B5EF4-FFF2-40B4-BE49-F238E27FC236}">
                <a16:creationId xmlns:a16="http://schemas.microsoft.com/office/drawing/2014/main" id="{E9E3B044-48A9-4417-A32D-4D0313FACE88}"/>
              </a:ext>
            </a:extLst>
          </p:cNvPr>
          <p:cNvSpPr>
            <a:spLocks noGrp="1"/>
          </p:cNvSpPr>
          <p:nvPr>
            <p:ph idx="1"/>
          </p:nvPr>
        </p:nvSpPr>
        <p:spPr>
          <a:xfrm>
            <a:off x="753535" y="1684804"/>
            <a:ext cx="10515600" cy="4909668"/>
          </a:xfrm>
        </p:spPr>
        <p:txBody>
          <a:bodyPr>
            <a:normAutofit/>
          </a:bodyPr>
          <a:lstStyle/>
          <a:p>
            <a:pPr algn="just">
              <a:lnSpc>
                <a:spcPct val="150000"/>
              </a:lnSpc>
              <a:spcBef>
                <a:spcPts val="1200"/>
              </a:spcBef>
              <a:spcAft>
                <a:spcPts val="1200"/>
              </a:spcAft>
            </a:pPr>
            <a:r>
              <a:rPr lang="en-US" sz="2200" dirty="0">
                <a:latin typeface="Cambria" panose="02040503050406030204" pitchFamily="18" charset="0"/>
              </a:rPr>
              <a:t>Replaces the page in the memory that </a:t>
            </a:r>
            <a:r>
              <a:rPr lang="en-US" sz="2200" dirty="0">
                <a:highlight>
                  <a:srgbClr val="FFFF00"/>
                </a:highlight>
                <a:latin typeface="Cambria" panose="02040503050406030204" pitchFamily="18" charset="0"/>
              </a:rPr>
              <a:t>has not been referenced for the longest time</a:t>
            </a:r>
          </a:p>
          <a:p>
            <a:pPr algn="just" eaLnBrk="1" hangingPunct="1">
              <a:lnSpc>
                <a:spcPct val="150000"/>
              </a:lnSpc>
              <a:spcBef>
                <a:spcPts val="1200"/>
              </a:spcBef>
              <a:spcAft>
                <a:spcPts val="1200"/>
              </a:spcAft>
            </a:pPr>
            <a:r>
              <a:rPr lang="en-US" sz="2200" dirty="0">
                <a:latin typeface="Cambria" panose="02040503050406030204" pitchFamily="18" charset="0"/>
              </a:rPr>
              <a:t>By the principle of locality, this should be the </a:t>
            </a:r>
            <a:r>
              <a:rPr lang="en-US" sz="2200" dirty="0">
                <a:highlight>
                  <a:srgbClr val="00FFFF"/>
                </a:highlight>
                <a:latin typeface="Cambria" panose="02040503050406030204" pitchFamily="18" charset="0"/>
              </a:rPr>
              <a:t>page least likely to be referenced soon</a:t>
            </a:r>
            <a:r>
              <a:rPr lang="en-US" sz="2200" dirty="0">
                <a:latin typeface="Cambria" panose="02040503050406030204" pitchFamily="18" charset="0"/>
              </a:rPr>
              <a:t>.</a:t>
            </a:r>
          </a:p>
          <a:p>
            <a:pPr>
              <a:lnSpc>
                <a:spcPct val="150000"/>
              </a:lnSpc>
              <a:spcBef>
                <a:spcPts val="1200"/>
              </a:spcBef>
              <a:spcAft>
                <a:spcPts val="1200"/>
              </a:spcAft>
            </a:pPr>
            <a:r>
              <a:rPr lang="en-US" sz="2200" dirty="0">
                <a:latin typeface="Cambria" panose="02040503050406030204" pitchFamily="18" charset="0"/>
              </a:rPr>
              <a:t>Difficult to implement</a:t>
            </a:r>
          </a:p>
          <a:p>
            <a:pPr lvl="1" algn="just">
              <a:lnSpc>
                <a:spcPct val="150000"/>
              </a:lnSpc>
              <a:spcBef>
                <a:spcPts val="1200"/>
              </a:spcBef>
              <a:spcAft>
                <a:spcPts val="1200"/>
              </a:spcAft>
            </a:pPr>
            <a:r>
              <a:rPr lang="en-US" sz="2200" dirty="0">
                <a:latin typeface="Cambria" panose="02040503050406030204" pitchFamily="18" charset="0"/>
              </a:rPr>
              <a:t>One approach is to</a:t>
            </a:r>
            <a:r>
              <a:rPr lang="en-US" sz="2200" i="1" dirty="0">
                <a:latin typeface="Cambria" panose="02040503050406030204" pitchFamily="18" charset="0"/>
              </a:rPr>
              <a:t> </a:t>
            </a:r>
            <a:r>
              <a:rPr lang="en-US" sz="2200" i="1" dirty="0">
                <a:highlight>
                  <a:srgbClr val="00FF00"/>
                </a:highlight>
                <a:latin typeface="Cambria" panose="02040503050406030204" pitchFamily="18" charset="0"/>
              </a:rPr>
              <a:t>tag each page with the time of last reference</a:t>
            </a:r>
            <a:r>
              <a:rPr lang="en-US" sz="2200" i="1" dirty="0">
                <a:latin typeface="Cambria" panose="02040503050406030204" pitchFamily="18" charset="0"/>
              </a:rPr>
              <a:t>. </a:t>
            </a:r>
          </a:p>
          <a:p>
            <a:pPr lvl="1" algn="just">
              <a:lnSpc>
                <a:spcPct val="150000"/>
              </a:lnSpc>
              <a:spcBef>
                <a:spcPts val="1200"/>
              </a:spcBef>
              <a:spcAft>
                <a:spcPts val="1200"/>
              </a:spcAft>
            </a:pPr>
            <a:r>
              <a:rPr lang="en-US" sz="2200" dirty="0">
                <a:latin typeface="Cambria" panose="02040503050406030204" pitchFamily="18" charset="0"/>
              </a:rPr>
              <a:t>This requires a great deal of overhead.</a:t>
            </a:r>
          </a:p>
        </p:txBody>
      </p:sp>
      <p:sp>
        <p:nvSpPr>
          <p:cNvPr id="4" name="Slide Number Placeholder 3">
            <a:extLst>
              <a:ext uri="{FF2B5EF4-FFF2-40B4-BE49-F238E27FC236}">
                <a16:creationId xmlns:a16="http://schemas.microsoft.com/office/drawing/2014/main" id="{50EFCD15-C22B-4962-B5CA-63DE3D260B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B835BD-4C98-41E0-AB7D-5557FB1FE40F}" type="slidenum">
              <a:rPr kumimoji="0" lang="en-IN"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IN"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5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F51D379-9765-4127-A76D-52A932A2F09A}"/>
              </a:ext>
            </a:extLst>
          </p:cNvPr>
          <p:cNvPicPr>
            <a:picLocks noChangeAspect="1"/>
          </p:cNvPicPr>
          <p:nvPr/>
        </p:nvPicPr>
        <p:blipFill>
          <a:blip r:embed="rId2"/>
          <a:stretch>
            <a:fillRect/>
          </a:stretch>
        </p:blipFill>
        <p:spPr>
          <a:xfrm>
            <a:off x="1234581" y="140547"/>
            <a:ext cx="4541379" cy="6263972"/>
          </a:xfrm>
          <a:prstGeom prst="rect">
            <a:avLst/>
          </a:prstGeom>
        </p:spPr>
      </p:pic>
      <p:grpSp>
        <p:nvGrpSpPr>
          <p:cNvPr id="26" name="Group 25">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27"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671F4D59-CB52-4330-B883-F6714CCF20F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DBA1B0FB-D917-4C8C-928F-313BD683BF39}" type="slidenum">
              <a:rPr lang="en-US">
                <a:solidFill>
                  <a:schemeClr val="bg1"/>
                </a:solidFill>
              </a:rPr>
              <a:pPr algn="ctr">
                <a:spcAft>
                  <a:spcPts val="600"/>
                </a:spcAft>
              </a:pPr>
              <a:t>6</a:t>
            </a:fld>
            <a:endParaRPr lang="en-US">
              <a:solidFill>
                <a:schemeClr val="bg1"/>
              </a:solidFill>
            </a:endParaRPr>
          </a:p>
        </p:txBody>
      </p:sp>
    </p:spTree>
    <p:extLst>
      <p:ext uri="{BB962C8B-B14F-4D97-AF65-F5344CB8AC3E}">
        <p14:creationId xmlns:p14="http://schemas.microsoft.com/office/powerpoint/2010/main" val="891869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F123C3-AF09-49F4-B07A-8768D85479E9}"/>
              </a:ext>
            </a:extLst>
          </p:cNvPr>
          <p:cNvSpPr>
            <a:spLocks noGrp="1"/>
          </p:cNvSpPr>
          <p:nvPr>
            <p:ph type="title"/>
          </p:nvPr>
        </p:nvSpPr>
        <p:spPr>
          <a:xfrm>
            <a:off x="140645" y="96839"/>
            <a:ext cx="2146678" cy="1090538"/>
          </a:xfrm>
        </p:spPr>
        <p:txBody>
          <a:bodyPr anchor="ctr">
            <a:normAutofit/>
          </a:bodyPr>
          <a:lstStyle/>
          <a:p>
            <a:r>
              <a:rPr lang="en-US" sz="4000" b="1" dirty="0"/>
              <a:t>Example</a:t>
            </a:r>
            <a:endParaRPr lang="en-US" sz="8000" b="1" dirty="0"/>
          </a:p>
        </p:txBody>
      </p:sp>
      <p:grpSp>
        <p:nvGrpSpPr>
          <p:cNvPr id="15"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DBEEC3-67F7-46E6-9EA0-A18393E1FDAF}"/>
              </a:ext>
            </a:extLst>
          </p:cNvPr>
          <p:cNvSpPr>
            <a:spLocks noGrp="1"/>
          </p:cNvSpPr>
          <p:nvPr>
            <p:ph idx="1"/>
          </p:nvPr>
        </p:nvSpPr>
        <p:spPr>
          <a:xfrm>
            <a:off x="2287324" y="140943"/>
            <a:ext cx="9464410" cy="2809114"/>
          </a:xfrm>
          <a:solidFill>
            <a:schemeClr val="bg1"/>
          </a:solidFill>
          <a:ln w="19050">
            <a:solidFill>
              <a:srgbClr val="C00000"/>
            </a:solidFill>
          </a:ln>
        </p:spPr>
        <p:txBody>
          <a:bodyPr anchor="t">
            <a:normAutofit/>
          </a:bodyPr>
          <a:lstStyle/>
          <a:p>
            <a:pPr algn="just"/>
            <a:r>
              <a:rPr lang="en-NZ" dirty="0">
                <a:solidFill>
                  <a:schemeClr val="tx1">
                    <a:alpha val="80000"/>
                  </a:schemeClr>
                </a:solidFill>
                <a:latin typeface="Cambria" panose="02040503050406030204" pitchFamily="18" charset="0"/>
              </a:rPr>
              <a:t>An example of the implementation of these policies will use a </a:t>
            </a:r>
            <a:r>
              <a:rPr lang="en-NZ" dirty="0">
                <a:solidFill>
                  <a:schemeClr val="tx1">
                    <a:alpha val="80000"/>
                  </a:schemeClr>
                </a:solidFill>
                <a:highlight>
                  <a:srgbClr val="00FFFF"/>
                </a:highlight>
                <a:latin typeface="Cambria" panose="02040503050406030204" pitchFamily="18" charset="0"/>
              </a:rPr>
              <a:t>page address stream</a:t>
            </a:r>
            <a:r>
              <a:rPr lang="en-NZ" dirty="0">
                <a:solidFill>
                  <a:schemeClr val="tx1">
                    <a:alpha val="80000"/>
                  </a:schemeClr>
                </a:solidFill>
                <a:latin typeface="Cambria" panose="02040503050406030204" pitchFamily="18" charset="0"/>
              </a:rPr>
              <a:t> formed by executing the program is</a:t>
            </a:r>
          </a:p>
          <a:p>
            <a:pPr lvl="1" algn="just"/>
            <a:r>
              <a:rPr lang="en-NZ" sz="2100" dirty="0">
                <a:solidFill>
                  <a:schemeClr val="tx1">
                    <a:alpha val="80000"/>
                  </a:schemeClr>
                </a:solidFill>
                <a:latin typeface="Cambria" panose="02040503050406030204" pitchFamily="18" charset="0"/>
              </a:rPr>
              <a:t>2 3 2 1 5 2 4 5 3 2 5 2</a:t>
            </a:r>
          </a:p>
          <a:p>
            <a:pPr algn="just"/>
            <a:r>
              <a:rPr lang="en-NZ" dirty="0">
                <a:solidFill>
                  <a:schemeClr val="tx1">
                    <a:alpha val="80000"/>
                  </a:schemeClr>
                </a:solidFill>
                <a:latin typeface="Cambria" panose="02040503050406030204" pitchFamily="18" charset="0"/>
              </a:rPr>
              <a:t>Which means that the first page referenced is 2, the second page referenced is 3 and so on.</a:t>
            </a:r>
          </a:p>
          <a:p>
            <a:pPr algn="just"/>
            <a:r>
              <a:rPr lang="en-NZ" b="1" dirty="0">
                <a:solidFill>
                  <a:schemeClr val="tx1">
                    <a:alpha val="80000"/>
                  </a:schemeClr>
                </a:solidFill>
                <a:latin typeface="Cambria" panose="02040503050406030204" pitchFamily="18" charset="0"/>
              </a:rPr>
              <a:t>Frames </a:t>
            </a:r>
            <a:r>
              <a:rPr lang="en-NZ" dirty="0">
                <a:solidFill>
                  <a:schemeClr val="tx1">
                    <a:alpha val="80000"/>
                  </a:schemeClr>
                </a:solidFill>
                <a:latin typeface="Cambria" panose="02040503050406030204" pitchFamily="18" charset="0"/>
              </a:rPr>
              <a:t>- 3</a:t>
            </a:r>
          </a:p>
        </p:txBody>
      </p:sp>
      <p:sp>
        <p:nvSpPr>
          <p:cNvPr id="4" name="Slide Number Placeholder 3">
            <a:extLst>
              <a:ext uri="{FF2B5EF4-FFF2-40B4-BE49-F238E27FC236}">
                <a16:creationId xmlns:a16="http://schemas.microsoft.com/office/drawing/2014/main" id="{14CFB924-A524-4A54-8989-875A2994FD0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DB835BD-4C98-41E0-AB7D-5557FB1FE40F}" type="slidenum">
              <a:rPr kumimoji="0" lang="en-IN" sz="900" b="0" i="0" u="none" strike="noStrike" kern="1200" cap="none" spc="0" normalizeH="0" baseline="0" noProof="0">
                <a:ln>
                  <a:noFill/>
                </a:ln>
                <a:solidFill>
                  <a:prstClr val="black">
                    <a:alpha val="6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60</a:t>
            </a:fld>
            <a:endParaRPr kumimoji="0" lang="en-IN" sz="900" b="0" i="0" u="none" strike="noStrike" kern="1200" cap="none" spc="0" normalizeH="0" baseline="0" noProof="0">
              <a:ln>
                <a:noFill/>
              </a:ln>
              <a:solidFill>
                <a:prstClr val="black">
                  <a:alpha val="60000"/>
                </a:prstClr>
              </a:soli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C607BC14-4EF1-419F-8A6C-9BEFA9B339B5}"/>
              </a:ext>
            </a:extLst>
          </p:cNvPr>
          <p:cNvSpPr txBox="1">
            <a:spLocks/>
          </p:cNvSpPr>
          <p:nvPr/>
        </p:nvSpPr>
        <p:spPr>
          <a:xfrm>
            <a:off x="140645" y="2414539"/>
            <a:ext cx="2146678" cy="10905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Light" panose="020F0302020204030204"/>
                <a:ea typeface="+mj-ea"/>
                <a:cs typeface="+mj-cs"/>
              </a:rPr>
              <a:t>LRU:</a:t>
            </a:r>
            <a:endParaRPr kumimoji="0" lang="en-US" sz="80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9" name="Picture 28">
            <a:extLst>
              <a:ext uri="{FF2B5EF4-FFF2-40B4-BE49-F238E27FC236}">
                <a16:creationId xmlns:a16="http://schemas.microsoft.com/office/drawing/2014/main" id="{7A5616C8-4A68-4059-9CF0-8EC33DEEB222}"/>
              </a:ext>
            </a:extLst>
          </p:cNvPr>
          <p:cNvPicPr>
            <a:picLocks noChangeAspect="1"/>
          </p:cNvPicPr>
          <p:nvPr/>
        </p:nvPicPr>
        <p:blipFill>
          <a:blip r:embed="rId3"/>
          <a:stretch>
            <a:fillRect/>
          </a:stretch>
        </p:blipFill>
        <p:spPr>
          <a:xfrm>
            <a:off x="790173" y="4560122"/>
            <a:ext cx="828547" cy="1667716"/>
          </a:xfrm>
          <a:prstGeom prst="rect">
            <a:avLst/>
          </a:prstGeom>
        </p:spPr>
      </p:pic>
      <p:pic>
        <p:nvPicPr>
          <p:cNvPr id="31" name="Picture 30">
            <a:extLst>
              <a:ext uri="{FF2B5EF4-FFF2-40B4-BE49-F238E27FC236}">
                <a16:creationId xmlns:a16="http://schemas.microsoft.com/office/drawing/2014/main" id="{96C06222-C9EF-419B-913C-99E733B408B6}"/>
              </a:ext>
            </a:extLst>
          </p:cNvPr>
          <p:cNvPicPr>
            <a:picLocks noChangeAspect="1"/>
          </p:cNvPicPr>
          <p:nvPr/>
        </p:nvPicPr>
        <p:blipFill>
          <a:blip r:embed="rId4"/>
          <a:stretch>
            <a:fillRect/>
          </a:stretch>
        </p:blipFill>
        <p:spPr>
          <a:xfrm>
            <a:off x="1702844" y="4548273"/>
            <a:ext cx="884516" cy="1619699"/>
          </a:xfrm>
          <a:prstGeom prst="rect">
            <a:avLst/>
          </a:prstGeom>
        </p:spPr>
      </p:pic>
      <p:pic>
        <p:nvPicPr>
          <p:cNvPr id="33" name="Picture 32">
            <a:extLst>
              <a:ext uri="{FF2B5EF4-FFF2-40B4-BE49-F238E27FC236}">
                <a16:creationId xmlns:a16="http://schemas.microsoft.com/office/drawing/2014/main" id="{5B906F53-F082-46E2-A029-4B5CAC0592D5}"/>
              </a:ext>
            </a:extLst>
          </p:cNvPr>
          <p:cNvPicPr>
            <a:picLocks noChangeAspect="1"/>
          </p:cNvPicPr>
          <p:nvPr/>
        </p:nvPicPr>
        <p:blipFill>
          <a:blip r:embed="rId5"/>
          <a:stretch>
            <a:fillRect/>
          </a:stretch>
        </p:blipFill>
        <p:spPr>
          <a:xfrm>
            <a:off x="2641309" y="4563067"/>
            <a:ext cx="885055" cy="1692667"/>
          </a:xfrm>
          <a:prstGeom prst="rect">
            <a:avLst/>
          </a:prstGeom>
        </p:spPr>
      </p:pic>
      <p:pic>
        <p:nvPicPr>
          <p:cNvPr id="35" name="Picture 34">
            <a:extLst>
              <a:ext uri="{FF2B5EF4-FFF2-40B4-BE49-F238E27FC236}">
                <a16:creationId xmlns:a16="http://schemas.microsoft.com/office/drawing/2014/main" id="{B04E90E8-EDDB-47D9-A024-98B5C1C12F6C}"/>
              </a:ext>
            </a:extLst>
          </p:cNvPr>
          <p:cNvPicPr>
            <a:picLocks noChangeAspect="1"/>
          </p:cNvPicPr>
          <p:nvPr/>
        </p:nvPicPr>
        <p:blipFill>
          <a:blip r:embed="rId6"/>
          <a:stretch>
            <a:fillRect/>
          </a:stretch>
        </p:blipFill>
        <p:spPr>
          <a:xfrm>
            <a:off x="3633393" y="4523539"/>
            <a:ext cx="833035" cy="1644433"/>
          </a:xfrm>
          <a:prstGeom prst="rect">
            <a:avLst/>
          </a:prstGeom>
        </p:spPr>
      </p:pic>
      <p:sp>
        <p:nvSpPr>
          <p:cNvPr id="52" name="TextBox 51">
            <a:extLst>
              <a:ext uri="{FF2B5EF4-FFF2-40B4-BE49-F238E27FC236}">
                <a16:creationId xmlns:a16="http://schemas.microsoft.com/office/drawing/2014/main" id="{6CEDAB4F-460E-476B-B699-A3961B8EFB7F}"/>
              </a:ext>
            </a:extLst>
          </p:cNvPr>
          <p:cNvSpPr txBox="1"/>
          <p:nvPr/>
        </p:nvSpPr>
        <p:spPr>
          <a:xfrm>
            <a:off x="623622" y="6361051"/>
            <a:ext cx="11246641" cy="400110"/>
          </a:xfrm>
          <a:prstGeom prst="rect">
            <a:avLst/>
          </a:prstGeom>
          <a:solidFill>
            <a:srgbClr val="FFFFCC"/>
          </a:solidFill>
          <a:ln>
            <a:solidFill>
              <a:srgbClr val="C0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The LRU policy results in four-page faults; better than FIFO,</a:t>
            </a:r>
            <a:r>
              <a:rPr kumimoji="0" lang="en-NZ" sz="2000" b="0" i="0" u="none" strike="noStrike" kern="1200" cap="none" spc="0" normalizeH="0" noProof="0" dirty="0">
                <a:ln>
                  <a:noFill/>
                </a:ln>
                <a:solidFill>
                  <a:prstClr val="black"/>
                </a:solidFill>
                <a:effectLst/>
                <a:uLnTx/>
                <a:uFillTx/>
                <a:latin typeface="Book Antiqua" panose="02040602050305030304" pitchFamily="18" charset="0"/>
                <a:ea typeface="+mn-ea"/>
                <a:cs typeface="+mn-cs"/>
              </a:rPr>
              <a:t> not as well as </a:t>
            </a:r>
            <a:r>
              <a:rPr kumimoji="0" lang="en-NZ" sz="2000" b="1" i="1" u="none" strike="noStrike" kern="1200" cap="none" spc="0" normalizeH="0" noProof="0" dirty="0">
                <a:ln>
                  <a:noFill/>
                </a:ln>
                <a:solidFill>
                  <a:prstClr val="black"/>
                </a:solidFill>
                <a:effectLst/>
                <a:uLnTx/>
                <a:uFillTx/>
                <a:latin typeface="Book Antiqua" panose="02040602050305030304" pitchFamily="18" charset="0"/>
                <a:ea typeface="+mn-ea"/>
                <a:cs typeface="+mn-cs"/>
              </a:rPr>
              <a:t>optimal policy</a:t>
            </a:r>
            <a:endParaRPr kumimoji="0" lang="en-US" sz="2000" b="1" i="1"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pic>
        <p:nvPicPr>
          <p:cNvPr id="54" name="Picture 53">
            <a:extLst>
              <a:ext uri="{FF2B5EF4-FFF2-40B4-BE49-F238E27FC236}">
                <a16:creationId xmlns:a16="http://schemas.microsoft.com/office/drawing/2014/main" id="{F6810580-A2A9-479F-9368-C83E32186DF4}"/>
              </a:ext>
            </a:extLst>
          </p:cNvPr>
          <p:cNvPicPr>
            <a:picLocks noChangeAspect="1"/>
          </p:cNvPicPr>
          <p:nvPr/>
        </p:nvPicPr>
        <p:blipFill>
          <a:blip r:embed="rId7"/>
          <a:stretch>
            <a:fillRect/>
          </a:stretch>
        </p:blipFill>
        <p:spPr>
          <a:xfrm>
            <a:off x="2478983" y="2281049"/>
            <a:ext cx="7641584" cy="556011"/>
          </a:xfrm>
          <a:prstGeom prst="rect">
            <a:avLst/>
          </a:prstGeom>
          <a:ln w="25400">
            <a:solidFill>
              <a:srgbClr val="2209B7"/>
            </a:solidFill>
          </a:ln>
        </p:spPr>
      </p:pic>
      <p:pic>
        <p:nvPicPr>
          <p:cNvPr id="6" name="Picture 5">
            <a:extLst>
              <a:ext uri="{FF2B5EF4-FFF2-40B4-BE49-F238E27FC236}">
                <a16:creationId xmlns:a16="http://schemas.microsoft.com/office/drawing/2014/main" id="{4280C40D-A61F-4D58-ABD0-F2B2BE5C4AD3}"/>
              </a:ext>
            </a:extLst>
          </p:cNvPr>
          <p:cNvPicPr>
            <a:picLocks noChangeAspect="1"/>
          </p:cNvPicPr>
          <p:nvPr/>
        </p:nvPicPr>
        <p:blipFill>
          <a:blip r:embed="rId8"/>
          <a:stretch>
            <a:fillRect/>
          </a:stretch>
        </p:blipFill>
        <p:spPr>
          <a:xfrm>
            <a:off x="4602032" y="4465761"/>
            <a:ext cx="963871" cy="1554631"/>
          </a:xfrm>
          <a:prstGeom prst="rect">
            <a:avLst/>
          </a:prstGeom>
        </p:spPr>
      </p:pic>
      <p:grpSp>
        <p:nvGrpSpPr>
          <p:cNvPr id="21" name="Group 20">
            <a:extLst>
              <a:ext uri="{FF2B5EF4-FFF2-40B4-BE49-F238E27FC236}">
                <a16:creationId xmlns:a16="http://schemas.microsoft.com/office/drawing/2014/main" id="{B114E21B-624D-4CAC-A5D2-89CD1C062E77}"/>
              </a:ext>
            </a:extLst>
          </p:cNvPr>
          <p:cNvGrpSpPr/>
          <p:nvPr/>
        </p:nvGrpSpPr>
        <p:grpSpPr>
          <a:xfrm>
            <a:off x="94076" y="3238180"/>
            <a:ext cx="11729618" cy="400110"/>
            <a:chOff x="94076" y="3238180"/>
            <a:chExt cx="11729618" cy="400110"/>
          </a:xfrm>
        </p:grpSpPr>
        <p:sp>
          <p:nvSpPr>
            <p:cNvPr id="7" name="TextBox 6">
              <a:extLst>
                <a:ext uri="{FF2B5EF4-FFF2-40B4-BE49-F238E27FC236}">
                  <a16:creationId xmlns:a16="http://schemas.microsoft.com/office/drawing/2014/main" id="{6AFE2DC5-C6D8-4BB0-BF78-B40BC6FDDF51}"/>
                </a:ext>
              </a:extLst>
            </p:cNvPr>
            <p:cNvSpPr txBox="1"/>
            <p:nvPr/>
          </p:nvSpPr>
          <p:spPr>
            <a:xfrm>
              <a:off x="94076" y="3238180"/>
              <a:ext cx="11729618" cy="400110"/>
            </a:xfrm>
            <a:prstGeom prst="rect">
              <a:avLst/>
            </a:prstGeom>
            <a:solidFill>
              <a:schemeClr val="accent4">
                <a:lumMod val="20000"/>
                <a:lumOff val="80000"/>
              </a:schemeClr>
            </a:solidFill>
          </p:spPr>
          <p:txBody>
            <a:bodyPr wrap="square" rtlCol="0">
              <a:spAutoFit/>
            </a:bodyPr>
            <a:lstStyle/>
            <a:p>
              <a:r>
                <a:rPr lang="en-US" sz="2000" dirty="0">
                  <a:latin typeface="Cambria" panose="02040503050406030204" pitchFamily="18" charset="0"/>
                </a:rPr>
                <a:t> </a:t>
              </a:r>
              <a:r>
                <a:rPr lang="en-US" dirty="0">
                  <a:latin typeface="Cambria" panose="02040503050406030204" pitchFamily="18" charset="0"/>
                </a:rPr>
                <a:t>Time   </a:t>
              </a:r>
              <a:r>
                <a:rPr lang="en-US" sz="1400" dirty="0">
                  <a:latin typeface="Cambria" panose="02040503050406030204" pitchFamily="18" charset="0"/>
                </a:rPr>
                <a:t> </a:t>
              </a:r>
              <a:r>
                <a:rPr lang="en-US" sz="2000" dirty="0">
                  <a:latin typeface="Cambria" panose="02040503050406030204" pitchFamily="18" charset="0"/>
                </a:rPr>
                <a:t>     1	 2	 3	 4	   5	   6	    7	    8 	    9 	   10	   11	   12</a:t>
              </a:r>
            </a:p>
          </p:txBody>
        </p:sp>
        <p:cxnSp>
          <p:nvCxnSpPr>
            <p:cNvPr id="11" name="Straight Arrow Connector 10">
              <a:extLst>
                <a:ext uri="{FF2B5EF4-FFF2-40B4-BE49-F238E27FC236}">
                  <a16:creationId xmlns:a16="http://schemas.microsoft.com/office/drawing/2014/main" id="{A786A6AC-BD48-416B-9440-4A6BD678AAC6}"/>
                </a:ext>
              </a:extLst>
            </p:cNvPr>
            <p:cNvCxnSpPr>
              <a:cxnSpLocks/>
            </p:cNvCxnSpPr>
            <p:nvPr/>
          </p:nvCxnSpPr>
          <p:spPr>
            <a:xfrm>
              <a:off x="858837" y="3468390"/>
              <a:ext cx="241232"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DC947DC-D918-4AD1-9A46-567C435D5C9F}"/>
              </a:ext>
            </a:extLst>
          </p:cNvPr>
          <p:cNvGrpSpPr/>
          <p:nvPr/>
        </p:nvGrpSpPr>
        <p:grpSpPr>
          <a:xfrm>
            <a:off x="153130" y="3705455"/>
            <a:ext cx="11598600" cy="780662"/>
            <a:chOff x="153130" y="3705455"/>
            <a:chExt cx="11598600" cy="780662"/>
          </a:xfrm>
        </p:grpSpPr>
        <p:pic>
          <p:nvPicPr>
            <p:cNvPr id="27" name="Picture 26">
              <a:extLst>
                <a:ext uri="{FF2B5EF4-FFF2-40B4-BE49-F238E27FC236}">
                  <a16:creationId xmlns:a16="http://schemas.microsoft.com/office/drawing/2014/main" id="{BEA0D64F-45E2-44CE-A9DA-44ED04AEDCFB}"/>
                </a:ext>
              </a:extLst>
            </p:cNvPr>
            <p:cNvPicPr>
              <a:picLocks noChangeAspect="1"/>
            </p:cNvPicPr>
            <p:nvPr/>
          </p:nvPicPr>
          <p:blipFill>
            <a:blip r:embed="rId9"/>
            <a:stretch>
              <a:fillRect/>
            </a:stretch>
          </p:blipFill>
          <p:spPr>
            <a:xfrm>
              <a:off x="910301" y="3705455"/>
              <a:ext cx="10841429" cy="675345"/>
            </a:xfrm>
            <a:prstGeom prst="rect">
              <a:avLst/>
            </a:prstGeom>
          </p:spPr>
        </p:pic>
        <p:sp>
          <p:nvSpPr>
            <p:cNvPr id="32" name="TextBox 31">
              <a:extLst>
                <a:ext uri="{FF2B5EF4-FFF2-40B4-BE49-F238E27FC236}">
                  <a16:creationId xmlns:a16="http://schemas.microsoft.com/office/drawing/2014/main" id="{D11B6DD8-372D-40D0-B3E1-EC624916226D}"/>
                </a:ext>
              </a:extLst>
            </p:cNvPr>
            <p:cNvSpPr txBox="1"/>
            <p:nvPr/>
          </p:nvSpPr>
          <p:spPr>
            <a:xfrm>
              <a:off x="153130" y="3839786"/>
              <a:ext cx="963872" cy="646331"/>
            </a:xfrm>
            <a:prstGeom prst="rect">
              <a:avLst/>
            </a:prstGeom>
            <a:solidFill>
              <a:schemeClr val="bg1"/>
            </a:solidFill>
          </p:spPr>
          <p:txBody>
            <a:bodyPr wrap="square">
              <a:spAutoFit/>
            </a:bodyPr>
            <a:lstStyle/>
            <a:p>
              <a:r>
                <a:rPr lang="en-US" dirty="0">
                  <a:latin typeface="Cambria" panose="02040503050406030204" pitchFamily="18" charset="0"/>
                </a:rPr>
                <a:t>Page string</a:t>
              </a:r>
              <a:endParaRPr lang="en-US" dirty="0"/>
            </a:p>
          </p:txBody>
        </p:sp>
        <p:cxnSp>
          <p:nvCxnSpPr>
            <p:cNvPr id="36" name="Straight Arrow Connector 35">
              <a:extLst>
                <a:ext uri="{FF2B5EF4-FFF2-40B4-BE49-F238E27FC236}">
                  <a16:creationId xmlns:a16="http://schemas.microsoft.com/office/drawing/2014/main" id="{43CDF3EA-A623-43DB-B392-B5186BDEF469}"/>
                </a:ext>
              </a:extLst>
            </p:cNvPr>
            <p:cNvCxnSpPr/>
            <p:nvPr/>
          </p:nvCxnSpPr>
          <p:spPr>
            <a:xfrm>
              <a:off x="824970" y="4010252"/>
              <a:ext cx="241232"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C01850C3-1865-4140-B186-70146D465BF2}"/>
              </a:ext>
            </a:extLst>
          </p:cNvPr>
          <p:cNvPicPr>
            <a:picLocks noChangeAspect="1"/>
          </p:cNvPicPr>
          <p:nvPr/>
        </p:nvPicPr>
        <p:blipFill>
          <a:blip r:embed="rId10"/>
          <a:stretch>
            <a:fillRect/>
          </a:stretch>
        </p:blipFill>
        <p:spPr>
          <a:xfrm>
            <a:off x="5542096" y="4447965"/>
            <a:ext cx="1015134" cy="1624214"/>
          </a:xfrm>
          <a:prstGeom prst="rect">
            <a:avLst/>
          </a:prstGeom>
        </p:spPr>
      </p:pic>
      <p:pic>
        <p:nvPicPr>
          <p:cNvPr id="25" name="Picture 24">
            <a:extLst>
              <a:ext uri="{FF2B5EF4-FFF2-40B4-BE49-F238E27FC236}">
                <a16:creationId xmlns:a16="http://schemas.microsoft.com/office/drawing/2014/main" id="{23113C2A-B4FC-4011-BF4B-E012C0FC5BB0}"/>
              </a:ext>
            </a:extLst>
          </p:cNvPr>
          <p:cNvPicPr>
            <a:picLocks noChangeAspect="1"/>
          </p:cNvPicPr>
          <p:nvPr/>
        </p:nvPicPr>
        <p:blipFill>
          <a:blip r:embed="rId11"/>
          <a:stretch>
            <a:fillRect/>
          </a:stretch>
        </p:blipFill>
        <p:spPr>
          <a:xfrm>
            <a:off x="6505967" y="4398346"/>
            <a:ext cx="899233" cy="1866332"/>
          </a:xfrm>
          <a:prstGeom prst="rect">
            <a:avLst/>
          </a:prstGeom>
        </p:spPr>
      </p:pic>
      <p:pic>
        <p:nvPicPr>
          <p:cNvPr id="28" name="Picture 27">
            <a:extLst>
              <a:ext uri="{FF2B5EF4-FFF2-40B4-BE49-F238E27FC236}">
                <a16:creationId xmlns:a16="http://schemas.microsoft.com/office/drawing/2014/main" id="{0B133483-6D23-4DE7-97E2-87B5D5C73496}"/>
              </a:ext>
            </a:extLst>
          </p:cNvPr>
          <p:cNvPicPr>
            <a:picLocks noChangeAspect="1"/>
          </p:cNvPicPr>
          <p:nvPr/>
        </p:nvPicPr>
        <p:blipFill>
          <a:blip r:embed="rId12"/>
          <a:stretch>
            <a:fillRect/>
          </a:stretch>
        </p:blipFill>
        <p:spPr>
          <a:xfrm>
            <a:off x="7466472" y="4477155"/>
            <a:ext cx="868693" cy="1592603"/>
          </a:xfrm>
          <a:prstGeom prst="rect">
            <a:avLst/>
          </a:prstGeom>
        </p:spPr>
      </p:pic>
      <p:pic>
        <p:nvPicPr>
          <p:cNvPr id="38" name="Picture 37">
            <a:extLst>
              <a:ext uri="{FF2B5EF4-FFF2-40B4-BE49-F238E27FC236}">
                <a16:creationId xmlns:a16="http://schemas.microsoft.com/office/drawing/2014/main" id="{83846CC9-1E64-43B9-B595-867434C22DC3}"/>
              </a:ext>
            </a:extLst>
          </p:cNvPr>
          <p:cNvPicPr>
            <a:picLocks noChangeAspect="1"/>
          </p:cNvPicPr>
          <p:nvPr/>
        </p:nvPicPr>
        <p:blipFill>
          <a:blip r:embed="rId13"/>
          <a:stretch>
            <a:fillRect/>
          </a:stretch>
        </p:blipFill>
        <p:spPr>
          <a:xfrm>
            <a:off x="8345264" y="4387289"/>
            <a:ext cx="868693" cy="1600225"/>
          </a:xfrm>
          <a:prstGeom prst="rect">
            <a:avLst/>
          </a:prstGeom>
        </p:spPr>
      </p:pic>
      <p:pic>
        <p:nvPicPr>
          <p:cNvPr id="43" name="Picture 42">
            <a:extLst>
              <a:ext uri="{FF2B5EF4-FFF2-40B4-BE49-F238E27FC236}">
                <a16:creationId xmlns:a16="http://schemas.microsoft.com/office/drawing/2014/main" id="{9E7DA3DE-CDE1-4EF9-9996-A60644B251D8}"/>
              </a:ext>
            </a:extLst>
          </p:cNvPr>
          <p:cNvPicPr>
            <a:picLocks noChangeAspect="1"/>
          </p:cNvPicPr>
          <p:nvPr/>
        </p:nvPicPr>
        <p:blipFill>
          <a:blip r:embed="rId14"/>
          <a:stretch>
            <a:fillRect/>
          </a:stretch>
        </p:blipFill>
        <p:spPr>
          <a:xfrm>
            <a:off x="9295164" y="4447024"/>
            <a:ext cx="834660" cy="1716565"/>
          </a:xfrm>
          <a:prstGeom prst="rect">
            <a:avLst/>
          </a:prstGeom>
        </p:spPr>
      </p:pic>
      <p:pic>
        <p:nvPicPr>
          <p:cNvPr id="47" name="Picture 46">
            <a:extLst>
              <a:ext uri="{FF2B5EF4-FFF2-40B4-BE49-F238E27FC236}">
                <a16:creationId xmlns:a16="http://schemas.microsoft.com/office/drawing/2014/main" id="{5C48DA0D-909E-435A-BC24-C2F00DF9E95D}"/>
              </a:ext>
            </a:extLst>
          </p:cNvPr>
          <p:cNvPicPr>
            <a:picLocks noChangeAspect="1"/>
          </p:cNvPicPr>
          <p:nvPr/>
        </p:nvPicPr>
        <p:blipFill>
          <a:blip r:embed="rId15"/>
          <a:stretch>
            <a:fillRect/>
          </a:stretch>
        </p:blipFill>
        <p:spPr>
          <a:xfrm>
            <a:off x="10225129" y="4407624"/>
            <a:ext cx="1579362" cy="1506379"/>
          </a:xfrm>
          <a:prstGeom prst="rect">
            <a:avLst/>
          </a:prstGeom>
        </p:spPr>
      </p:pic>
    </p:spTree>
    <p:extLst>
      <p:ext uri="{BB962C8B-B14F-4D97-AF65-F5344CB8AC3E}">
        <p14:creationId xmlns:p14="http://schemas.microsoft.com/office/powerpoint/2010/main" val="162215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2722D-D6C7-40CC-BDEE-119B2175A6E5}"/>
              </a:ext>
            </a:extLst>
          </p:cNvPr>
          <p:cNvSpPr>
            <a:spLocks noGrp="1"/>
          </p:cNvSpPr>
          <p:nvPr>
            <p:ph type="title"/>
          </p:nvPr>
        </p:nvSpPr>
        <p:spPr/>
        <p:txBody>
          <a:bodyPr>
            <a:normAutofit/>
          </a:bodyPr>
          <a:lstStyle/>
          <a:p>
            <a:r>
              <a:rPr lang="en-US" sz="4400" b="1" dirty="0"/>
              <a:t>Optimal Replacement Policy</a:t>
            </a:r>
          </a:p>
        </p:txBody>
      </p:sp>
      <p:sp>
        <p:nvSpPr>
          <p:cNvPr id="3" name="Content Placeholder 2">
            <a:extLst>
              <a:ext uri="{FF2B5EF4-FFF2-40B4-BE49-F238E27FC236}">
                <a16:creationId xmlns:a16="http://schemas.microsoft.com/office/drawing/2014/main" id="{E9E3B044-48A9-4417-A32D-4D0313FACE88}"/>
              </a:ext>
            </a:extLst>
          </p:cNvPr>
          <p:cNvSpPr>
            <a:spLocks noGrp="1"/>
          </p:cNvSpPr>
          <p:nvPr>
            <p:ph idx="1"/>
          </p:nvPr>
        </p:nvSpPr>
        <p:spPr>
          <a:xfrm>
            <a:off x="753535" y="1684804"/>
            <a:ext cx="10515600" cy="3903196"/>
          </a:xfrm>
        </p:spPr>
        <p:txBody>
          <a:bodyPr>
            <a:normAutofit/>
          </a:bodyPr>
          <a:lstStyle/>
          <a:p>
            <a:pPr algn="just">
              <a:lnSpc>
                <a:spcPct val="150000"/>
              </a:lnSpc>
              <a:spcBef>
                <a:spcPts val="1200"/>
              </a:spcBef>
              <a:spcAft>
                <a:spcPts val="1200"/>
              </a:spcAft>
            </a:pPr>
            <a:r>
              <a:rPr lang="en-US" sz="2200" dirty="0">
                <a:latin typeface="Cambria" panose="02040503050406030204" pitchFamily="18" charset="0"/>
              </a:rPr>
              <a:t>Selects for replacement that page for which the time to the </a:t>
            </a:r>
            <a:r>
              <a:rPr lang="en-US" sz="2200" dirty="0">
                <a:highlight>
                  <a:srgbClr val="FFFF00"/>
                </a:highlight>
                <a:latin typeface="Cambria" panose="02040503050406030204" pitchFamily="18" charset="0"/>
              </a:rPr>
              <a:t>next reference is the longest</a:t>
            </a:r>
          </a:p>
          <a:p>
            <a:pPr algn="just" eaLnBrk="1" hangingPunct="1">
              <a:lnSpc>
                <a:spcPct val="150000"/>
              </a:lnSpc>
              <a:spcBef>
                <a:spcPts val="1200"/>
              </a:spcBef>
              <a:spcAft>
                <a:spcPts val="1200"/>
              </a:spcAft>
            </a:pPr>
            <a:r>
              <a:rPr lang="en-NZ" sz="2200" dirty="0">
                <a:latin typeface="Cambria" panose="02040503050406030204" pitchFamily="18" charset="0"/>
              </a:rPr>
              <a:t>This policy results in </a:t>
            </a:r>
            <a:r>
              <a:rPr lang="en-NZ" sz="2200" dirty="0">
                <a:highlight>
                  <a:srgbClr val="00FFFF"/>
                </a:highlight>
                <a:latin typeface="Cambria" panose="02040503050406030204" pitchFamily="18" charset="0"/>
              </a:rPr>
              <a:t>the fewest number of page faults</a:t>
            </a:r>
          </a:p>
          <a:p>
            <a:pPr algn="just" eaLnBrk="1" hangingPunct="1">
              <a:lnSpc>
                <a:spcPct val="150000"/>
              </a:lnSpc>
              <a:spcBef>
                <a:spcPts val="1200"/>
              </a:spcBef>
              <a:spcAft>
                <a:spcPts val="1200"/>
              </a:spcAft>
            </a:pPr>
            <a:r>
              <a:rPr lang="en-US" sz="2200" dirty="0">
                <a:latin typeface="Cambria" panose="02040503050406030204" pitchFamily="18" charset="0"/>
              </a:rPr>
              <a:t>Difficult to implement</a:t>
            </a:r>
          </a:p>
          <a:p>
            <a:pPr lvl="1" algn="just">
              <a:lnSpc>
                <a:spcPct val="150000"/>
              </a:lnSpc>
              <a:spcBef>
                <a:spcPts val="1200"/>
              </a:spcBef>
              <a:spcAft>
                <a:spcPts val="1200"/>
              </a:spcAft>
            </a:pPr>
            <a:r>
              <a:rPr lang="en-NZ" sz="2200" dirty="0">
                <a:latin typeface="Cambria" panose="02040503050406030204" pitchFamily="18" charset="0"/>
              </a:rPr>
              <a:t>it would require the operating system to have </a:t>
            </a:r>
            <a:r>
              <a:rPr lang="en-NZ" sz="2200" dirty="0">
                <a:highlight>
                  <a:srgbClr val="00FF00"/>
                </a:highlight>
                <a:latin typeface="Cambria" panose="02040503050406030204" pitchFamily="18" charset="0"/>
              </a:rPr>
              <a:t>perfect knowledge of future events</a:t>
            </a:r>
            <a:r>
              <a:rPr lang="en-US" sz="2200" dirty="0">
                <a:latin typeface="Cambria" panose="02040503050406030204" pitchFamily="18" charset="0"/>
              </a:rPr>
              <a:t>.</a:t>
            </a:r>
          </a:p>
        </p:txBody>
      </p:sp>
      <p:sp>
        <p:nvSpPr>
          <p:cNvPr id="4" name="Slide Number Placeholder 3">
            <a:extLst>
              <a:ext uri="{FF2B5EF4-FFF2-40B4-BE49-F238E27FC236}">
                <a16:creationId xmlns:a16="http://schemas.microsoft.com/office/drawing/2014/main" id="{50EFCD15-C22B-4962-B5CA-63DE3D260B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B835BD-4C98-41E0-AB7D-5557FB1FE40F}" type="slidenum">
              <a:rPr kumimoji="0" lang="en-IN"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IN"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519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F123C3-AF09-49F4-B07A-8768D85479E9}"/>
              </a:ext>
            </a:extLst>
          </p:cNvPr>
          <p:cNvSpPr>
            <a:spLocks noGrp="1"/>
          </p:cNvSpPr>
          <p:nvPr>
            <p:ph type="title"/>
          </p:nvPr>
        </p:nvSpPr>
        <p:spPr>
          <a:xfrm>
            <a:off x="140645" y="96839"/>
            <a:ext cx="2146678" cy="1090538"/>
          </a:xfrm>
        </p:spPr>
        <p:txBody>
          <a:bodyPr anchor="ctr">
            <a:normAutofit/>
          </a:bodyPr>
          <a:lstStyle/>
          <a:p>
            <a:r>
              <a:rPr lang="en-US" sz="4000" b="1" dirty="0"/>
              <a:t>Example</a:t>
            </a:r>
            <a:endParaRPr lang="en-US" sz="8000" b="1" dirty="0"/>
          </a:p>
        </p:txBody>
      </p:sp>
      <p:grpSp>
        <p:nvGrpSpPr>
          <p:cNvPr id="15"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DBEEC3-67F7-46E6-9EA0-A18393E1FDAF}"/>
              </a:ext>
            </a:extLst>
          </p:cNvPr>
          <p:cNvSpPr>
            <a:spLocks noGrp="1"/>
          </p:cNvSpPr>
          <p:nvPr>
            <p:ph idx="1"/>
          </p:nvPr>
        </p:nvSpPr>
        <p:spPr>
          <a:xfrm>
            <a:off x="2287324" y="140943"/>
            <a:ext cx="9464410" cy="2483724"/>
          </a:xfrm>
          <a:solidFill>
            <a:schemeClr val="bg1"/>
          </a:solidFill>
          <a:ln w="19050">
            <a:solidFill>
              <a:srgbClr val="C00000"/>
            </a:solidFill>
          </a:ln>
        </p:spPr>
        <p:txBody>
          <a:bodyPr anchor="t">
            <a:normAutofit/>
          </a:bodyPr>
          <a:lstStyle/>
          <a:p>
            <a:pPr algn="just"/>
            <a:r>
              <a:rPr lang="en-NZ" sz="2200" dirty="0">
                <a:solidFill>
                  <a:schemeClr val="tx1">
                    <a:alpha val="80000"/>
                  </a:schemeClr>
                </a:solidFill>
                <a:latin typeface="Cambria" panose="02040503050406030204" pitchFamily="18" charset="0"/>
              </a:rPr>
              <a:t>An example of the implementation of these policies will use a </a:t>
            </a:r>
            <a:r>
              <a:rPr lang="en-NZ" sz="2200" dirty="0">
                <a:solidFill>
                  <a:schemeClr val="tx1">
                    <a:alpha val="80000"/>
                  </a:schemeClr>
                </a:solidFill>
                <a:highlight>
                  <a:srgbClr val="00FFFF"/>
                </a:highlight>
                <a:latin typeface="Cambria" panose="02040503050406030204" pitchFamily="18" charset="0"/>
              </a:rPr>
              <a:t>page address stream</a:t>
            </a:r>
            <a:r>
              <a:rPr lang="en-NZ" sz="2200" dirty="0">
                <a:solidFill>
                  <a:schemeClr val="tx1">
                    <a:alpha val="80000"/>
                  </a:schemeClr>
                </a:solidFill>
                <a:latin typeface="Cambria" panose="02040503050406030204" pitchFamily="18" charset="0"/>
              </a:rPr>
              <a:t> formed by executing the program is</a:t>
            </a:r>
          </a:p>
          <a:p>
            <a:pPr lvl="1" algn="just"/>
            <a:r>
              <a:rPr lang="en-NZ" sz="2200" dirty="0">
                <a:solidFill>
                  <a:schemeClr val="tx1">
                    <a:alpha val="80000"/>
                  </a:schemeClr>
                </a:solidFill>
                <a:latin typeface="Cambria" panose="02040503050406030204" pitchFamily="18" charset="0"/>
              </a:rPr>
              <a:t>2 3 2 1 5 2 4 5 3 2 5 2</a:t>
            </a:r>
          </a:p>
          <a:p>
            <a:pPr algn="just"/>
            <a:r>
              <a:rPr lang="en-NZ" sz="2200" b="1" dirty="0">
                <a:solidFill>
                  <a:schemeClr val="tx1">
                    <a:alpha val="80000"/>
                  </a:schemeClr>
                </a:solidFill>
                <a:latin typeface="Cambria" panose="02040503050406030204" pitchFamily="18" charset="0"/>
              </a:rPr>
              <a:t>Frames </a:t>
            </a:r>
            <a:r>
              <a:rPr lang="en-NZ" sz="2200" dirty="0">
                <a:solidFill>
                  <a:schemeClr val="tx1">
                    <a:alpha val="80000"/>
                  </a:schemeClr>
                </a:solidFill>
                <a:latin typeface="Cambria" panose="02040503050406030204" pitchFamily="18" charset="0"/>
              </a:rPr>
              <a:t>- 3</a:t>
            </a:r>
          </a:p>
        </p:txBody>
      </p:sp>
      <p:sp>
        <p:nvSpPr>
          <p:cNvPr id="4" name="Slide Number Placeholder 3">
            <a:extLst>
              <a:ext uri="{FF2B5EF4-FFF2-40B4-BE49-F238E27FC236}">
                <a16:creationId xmlns:a16="http://schemas.microsoft.com/office/drawing/2014/main" id="{14CFB924-A524-4A54-8989-875A2994FD0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DB835BD-4C98-41E0-AB7D-5557FB1FE40F}" type="slidenum">
              <a:rPr kumimoji="0" lang="en-IN" sz="900" b="0" i="0" u="none" strike="noStrike" kern="1200" cap="none" spc="0" normalizeH="0" baseline="0" noProof="0">
                <a:ln>
                  <a:noFill/>
                </a:ln>
                <a:solidFill>
                  <a:prstClr val="black">
                    <a:alpha val="6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62</a:t>
            </a:fld>
            <a:endParaRPr kumimoji="0" lang="en-IN" sz="900" b="0" i="0" u="none" strike="noStrike" kern="1200" cap="none" spc="0" normalizeH="0" baseline="0" noProof="0">
              <a:ln>
                <a:noFill/>
              </a:ln>
              <a:solidFill>
                <a:prstClr val="black">
                  <a:alpha val="60000"/>
                </a:prstClr>
              </a:soli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C607BC14-4EF1-419F-8A6C-9BEFA9B339B5}"/>
              </a:ext>
            </a:extLst>
          </p:cNvPr>
          <p:cNvSpPr txBox="1">
            <a:spLocks/>
          </p:cNvSpPr>
          <p:nvPr/>
        </p:nvSpPr>
        <p:spPr>
          <a:xfrm>
            <a:off x="140645" y="2414539"/>
            <a:ext cx="2146678" cy="10905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rPr>
              <a:t>OPTIMAL:</a:t>
            </a:r>
            <a:endParaRPr kumimoji="0" lang="en-US" sz="80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9" name="Picture 28">
            <a:extLst>
              <a:ext uri="{FF2B5EF4-FFF2-40B4-BE49-F238E27FC236}">
                <a16:creationId xmlns:a16="http://schemas.microsoft.com/office/drawing/2014/main" id="{7A5616C8-4A68-4059-9CF0-8EC33DEEB222}"/>
              </a:ext>
            </a:extLst>
          </p:cNvPr>
          <p:cNvPicPr>
            <a:picLocks noChangeAspect="1"/>
          </p:cNvPicPr>
          <p:nvPr/>
        </p:nvPicPr>
        <p:blipFill>
          <a:blip r:embed="rId3"/>
          <a:stretch>
            <a:fillRect/>
          </a:stretch>
        </p:blipFill>
        <p:spPr>
          <a:xfrm>
            <a:off x="790173" y="4560122"/>
            <a:ext cx="828547" cy="1667716"/>
          </a:xfrm>
          <a:prstGeom prst="rect">
            <a:avLst/>
          </a:prstGeom>
        </p:spPr>
      </p:pic>
      <p:pic>
        <p:nvPicPr>
          <p:cNvPr id="31" name="Picture 30">
            <a:extLst>
              <a:ext uri="{FF2B5EF4-FFF2-40B4-BE49-F238E27FC236}">
                <a16:creationId xmlns:a16="http://schemas.microsoft.com/office/drawing/2014/main" id="{96C06222-C9EF-419B-913C-99E733B408B6}"/>
              </a:ext>
            </a:extLst>
          </p:cNvPr>
          <p:cNvPicPr>
            <a:picLocks noChangeAspect="1"/>
          </p:cNvPicPr>
          <p:nvPr/>
        </p:nvPicPr>
        <p:blipFill>
          <a:blip r:embed="rId4"/>
          <a:stretch>
            <a:fillRect/>
          </a:stretch>
        </p:blipFill>
        <p:spPr>
          <a:xfrm>
            <a:off x="1702844" y="4548273"/>
            <a:ext cx="884516" cy="1619699"/>
          </a:xfrm>
          <a:prstGeom prst="rect">
            <a:avLst/>
          </a:prstGeom>
        </p:spPr>
      </p:pic>
      <p:pic>
        <p:nvPicPr>
          <p:cNvPr id="33" name="Picture 32">
            <a:extLst>
              <a:ext uri="{FF2B5EF4-FFF2-40B4-BE49-F238E27FC236}">
                <a16:creationId xmlns:a16="http://schemas.microsoft.com/office/drawing/2014/main" id="{5B906F53-F082-46E2-A029-4B5CAC0592D5}"/>
              </a:ext>
            </a:extLst>
          </p:cNvPr>
          <p:cNvPicPr>
            <a:picLocks noChangeAspect="1"/>
          </p:cNvPicPr>
          <p:nvPr/>
        </p:nvPicPr>
        <p:blipFill>
          <a:blip r:embed="rId5"/>
          <a:stretch>
            <a:fillRect/>
          </a:stretch>
        </p:blipFill>
        <p:spPr>
          <a:xfrm>
            <a:off x="2641309" y="4563067"/>
            <a:ext cx="885055" cy="1692667"/>
          </a:xfrm>
          <a:prstGeom prst="rect">
            <a:avLst/>
          </a:prstGeom>
        </p:spPr>
      </p:pic>
      <p:pic>
        <p:nvPicPr>
          <p:cNvPr id="35" name="Picture 34">
            <a:extLst>
              <a:ext uri="{FF2B5EF4-FFF2-40B4-BE49-F238E27FC236}">
                <a16:creationId xmlns:a16="http://schemas.microsoft.com/office/drawing/2014/main" id="{B04E90E8-EDDB-47D9-A024-98B5C1C12F6C}"/>
              </a:ext>
            </a:extLst>
          </p:cNvPr>
          <p:cNvPicPr>
            <a:picLocks noChangeAspect="1"/>
          </p:cNvPicPr>
          <p:nvPr/>
        </p:nvPicPr>
        <p:blipFill>
          <a:blip r:embed="rId6"/>
          <a:stretch>
            <a:fillRect/>
          </a:stretch>
        </p:blipFill>
        <p:spPr>
          <a:xfrm>
            <a:off x="3633393" y="4523539"/>
            <a:ext cx="833035" cy="1644433"/>
          </a:xfrm>
          <a:prstGeom prst="rect">
            <a:avLst/>
          </a:prstGeom>
        </p:spPr>
      </p:pic>
      <p:sp>
        <p:nvSpPr>
          <p:cNvPr id="52" name="TextBox 51">
            <a:extLst>
              <a:ext uri="{FF2B5EF4-FFF2-40B4-BE49-F238E27FC236}">
                <a16:creationId xmlns:a16="http://schemas.microsoft.com/office/drawing/2014/main" id="{6CEDAB4F-460E-476B-B699-A3961B8EFB7F}"/>
              </a:ext>
            </a:extLst>
          </p:cNvPr>
          <p:cNvSpPr txBox="1"/>
          <p:nvPr/>
        </p:nvSpPr>
        <p:spPr>
          <a:xfrm>
            <a:off x="623622" y="6361051"/>
            <a:ext cx="11246641" cy="400110"/>
          </a:xfrm>
          <a:prstGeom prst="rect">
            <a:avLst/>
          </a:prstGeom>
          <a:solidFill>
            <a:srgbClr val="FFFFCC"/>
          </a:solidFill>
          <a:ln>
            <a:solidFill>
              <a:srgbClr val="C0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The Optimal page replacement policy results in </a:t>
            </a:r>
            <a:r>
              <a:rPr kumimoji="0" lang="en-NZ" sz="20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three-page faults</a:t>
            </a:r>
            <a:endParaRPr kumimoji="0" lang="en-US" sz="2000" b="1" i="1"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p:txBody>
      </p:sp>
      <p:pic>
        <p:nvPicPr>
          <p:cNvPr id="54" name="Picture 53">
            <a:extLst>
              <a:ext uri="{FF2B5EF4-FFF2-40B4-BE49-F238E27FC236}">
                <a16:creationId xmlns:a16="http://schemas.microsoft.com/office/drawing/2014/main" id="{F6810580-A2A9-479F-9368-C83E32186DF4}"/>
              </a:ext>
            </a:extLst>
          </p:cNvPr>
          <p:cNvPicPr>
            <a:picLocks noChangeAspect="1"/>
          </p:cNvPicPr>
          <p:nvPr/>
        </p:nvPicPr>
        <p:blipFill>
          <a:blip r:embed="rId7"/>
          <a:stretch>
            <a:fillRect/>
          </a:stretch>
        </p:blipFill>
        <p:spPr>
          <a:xfrm>
            <a:off x="2510223" y="1788063"/>
            <a:ext cx="7641584" cy="556011"/>
          </a:xfrm>
          <a:prstGeom prst="rect">
            <a:avLst/>
          </a:prstGeom>
          <a:ln w="25400">
            <a:solidFill>
              <a:srgbClr val="2209B7"/>
            </a:solidFill>
          </a:ln>
        </p:spPr>
      </p:pic>
      <p:grpSp>
        <p:nvGrpSpPr>
          <p:cNvPr id="21" name="Group 20">
            <a:extLst>
              <a:ext uri="{FF2B5EF4-FFF2-40B4-BE49-F238E27FC236}">
                <a16:creationId xmlns:a16="http://schemas.microsoft.com/office/drawing/2014/main" id="{B114E21B-624D-4CAC-A5D2-89CD1C062E77}"/>
              </a:ext>
            </a:extLst>
          </p:cNvPr>
          <p:cNvGrpSpPr/>
          <p:nvPr/>
        </p:nvGrpSpPr>
        <p:grpSpPr>
          <a:xfrm>
            <a:off x="94076" y="3238180"/>
            <a:ext cx="11729618" cy="400110"/>
            <a:chOff x="94076" y="3238180"/>
            <a:chExt cx="11729618" cy="400110"/>
          </a:xfrm>
        </p:grpSpPr>
        <p:sp>
          <p:nvSpPr>
            <p:cNvPr id="7" name="TextBox 6">
              <a:extLst>
                <a:ext uri="{FF2B5EF4-FFF2-40B4-BE49-F238E27FC236}">
                  <a16:creationId xmlns:a16="http://schemas.microsoft.com/office/drawing/2014/main" id="{6AFE2DC5-C6D8-4BB0-BF78-B40BC6FDDF51}"/>
                </a:ext>
              </a:extLst>
            </p:cNvPr>
            <p:cNvSpPr txBox="1"/>
            <p:nvPr/>
          </p:nvSpPr>
          <p:spPr>
            <a:xfrm>
              <a:off x="94076" y="3238180"/>
              <a:ext cx="11729618" cy="400110"/>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a:t>
              </a: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1	 2	 3	 4	   5	   6	    7	    8 	    9 	   10	   11	   12</a:t>
              </a:r>
            </a:p>
          </p:txBody>
        </p:sp>
        <p:cxnSp>
          <p:nvCxnSpPr>
            <p:cNvPr id="11" name="Straight Arrow Connector 10">
              <a:extLst>
                <a:ext uri="{FF2B5EF4-FFF2-40B4-BE49-F238E27FC236}">
                  <a16:creationId xmlns:a16="http://schemas.microsoft.com/office/drawing/2014/main" id="{A786A6AC-BD48-416B-9440-4A6BD678AAC6}"/>
                </a:ext>
              </a:extLst>
            </p:cNvPr>
            <p:cNvCxnSpPr>
              <a:cxnSpLocks/>
            </p:cNvCxnSpPr>
            <p:nvPr/>
          </p:nvCxnSpPr>
          <p:spPr>
            <a:xfrm>
              <a:off x="858837" y="3468390"/>
              <a:ext cx="241232"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DC947DC-D918-4AD1-9A46-567C435D5C9F}"/>
              </a:ext>
            </a:extLst>
          </p:cNvPr>
          <p:cNvGrpSpPr/>
          <p:nvPr/>
        </p:nvGrpSpPr>
        <p:grpSpPr>
          <a:xfrm>
            <a:off x="153130" y="3705455"/>
            <a:ext cx="11598600" cy="780662"/>
            <a:chOff x="153130" y="3705455"/>
            <a:chExt cx="11598600" cy="780662"/>
          </a:xfrm>
        </p:grpSpPr>
        <p:pic>
          <p:nvPicPr>
            <p:cNvPr id="27" name="Picture 26">
              <a:extLst>
                <a:ext uri="{FF2B5EF4-FFF2-40B4-BE49-F238E27FC236}">
                  <a16:creationId xmlns:a16="http://schemas.microsoft.com/office/drawing/2014/main" id="{BEA0D64F-45E2-44CE-A9DA-44ED04AEDCFB}"/>
                </a:ext>
              </a:extLst>
            </p:cNvPr>
            <p:cNvPicPr>
              <a:picLocks noChangeAspect="1"/>
            </p:cNvPicPr>
            <p:nvPr/>
          </p:nvPicPr>
          <p:blipFill>
            <a:blip r:embed="rId8"/>
            <a:stretch>
              <a:fillRect/>
            </a:stretch>
          </p:blipFill>
          <p:spPr>
            <a:xfrm>
              <a:off x="910301" y="3705455"/>
              <a:ext cx="10841429" cy="675345"/>
            </a:xfrm>
            <a:prstGeom prst="rect">
              <a:avLst/>
            </a:prstGeom>
          </p:spPr>
        </p:pic>
        <p:sp>
          <p:nvSpPr>
            <p:cNvPr id="32" name="TextBox 31">
              <a:extLst>
                <a:ext uri="{FF2B5EF4-FFF2-40B4-BE49-F238E27FC236}">
                  <a16:creationId xmlns:a16="http://schemas.microsoft.com/office/drawing/2014/main" id="{D11B6DD8-372D-40D0-B3E1-EC624916226D}"/>
                </a:ext>
              </a:extLst>
            </p:cNvPr>
            <p:cNvSpPr txBox="1"/>
            <p:nvPr/>
          </p:nvSpPr>
          <p:spPr>
            <a:xfrm>
              <a:off x="153130" y="3839786"/>
              <a:ext cx="963872" cy="646331"/>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Page string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43CDF3EA-A623-43DB-B392-B5186BDEF469}"/>
                </a:ext>
              </a:extLst>
            </p:cNvPr>
            <p:cNvCxnSpPr/>
            <p:nvPr/>
          </p:nvCxnSpPr>
          <p:spPr>
            <a:xfrm>
              <a:off x="824970" y="4010252"/>
              <a:ext cx="241232"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548C6993-2266-41D7-881C-6C9F70A53E31}"/>
              </a:ext>
            </a:extLst>
          </p:cNvPr>
          <p:cNvPicPr>
            <a:picLocks noChangeAspect="1"/>
          </p:cNvPicPr>
          <p:nvPr/>
        </p:nvPicPr>
        <p:blipFill>
          <a:blip r:embed="rId9"/>
          <a:stretch>
            <a:fillRect/>
          </a:stretch>
        </p:blipFill>
        <p:spPr>
          <a:xfrm>
            <a:off x="4573239" y="4324325"/>
            <a:ext cx="937448" cy="1843647"/>
          </a:xfrm>
          <a:prstGeom prst="rect">
            <a:avLst/>
          </a:prstGeom>
        </p:spPr>
      </p:pic>
      <p:pic>
        <p:nvPicPr>
          <p:cNvPr id="13" name="Picture 12">
            <a:extLst>
              <a:ext uri="{FF2B5EF4-FFF2-40B4-BE49-F238E27FC236}">
                <a16:creationId xmlns:a16="http://schemas.microsoft.com/office/drawing/2014/main" id="{C9317FAD-97B2-4B6E-A6CB-360CA68E194A}"/>
              </a:ext>
            </a:extLst>
          </p:cNvPr>
          <p:cNvPicPr>
            <a:picLocks noChangeAspect="1"/>
          </p:cNvPicPr>
          <p:nvPr/>
        </p:nvPicPr>
        <p:blipFill>
          <a:blip r:embed="rId10"/>
          <a:stretch>
            <a:fillRect/>
          </a:stretch>
        </p:blipFill>
        <p:spPr>
          <a:xfrm>
            <a:off x="5563263" y="4486117"/>
            <a:ext cx="835245" cy="1525216"/>
          </a:xfrm>
          <a:prstGeom prst="rect">
            <a:avLst/>
          </a:prstGeom>
        </p:spPr>
      </p:pic>
      <p:pic>
        <p:nvPicPr>
          <p:cNvPr id="22" name="Picture 21">
            <a:extLst>
              <a:ext uri="{FF2B5EF4-FFF2-40B4-BE49-F238E27FC236}">
                <a16:creationId xmlns:a16="http://schemas.microsoft.com/office/drawing/2014/main" id="{ADCFB076-BF54-4B5A-A6CC-D85DF8D19273}"/>
              </a:ext>
            </a:extLst>
          </p:cNvPr>
          <p:cNvPicPr>
            <a:picLocks noChangeAspect="1"/>
          </p:cNvPicPr>
          <p:nvPr/>
        </p:nvPicPr>
        <p:blipFill>
          <a:blip r:embed="rId11"/>
          <a:stretch>
            <a:fillRect/>
          </a:stretch>
        </p:blipFill>
        <p:spPr>
          <a:xfrm>
            <a:off x="6501134" y="4413050"/>
            <a:ext cx="898121" cy="1670190"/>
          </a:xfrm>
          <a:prstGeom prst="rect">
            <a:avLst/>
          </a:prstGeom>
        </p:spPr>
      </p:pic>
      <p:pic>
        <p:nvPicPr>
          <p:cNvPr id="26" name="Picture 25">
            <a:extLst>
              <a:ext uri="{FF2B5EF4-FFF2-40B4-BE49-F238E27FC236}">
                <a16:creationId xmlns:a16="http://schemas.microsoft.com/office/drawing/2014/main" id="{E0F0E802-335D-4C4D-B29E-2307BD3F53CC}"/>
              </a:ext>
            </a:extLst>
          </p:cNvPr>
          <p:cNvPicPr>
            <a:picLocks noChangeAspect="1"/>
          </p:cNvPicPr>
          <p:nvPr/>
        </p:nvPicPr>
        <p:blipFill>
          <a:blip r:embed="rId12"/>
          <a:stretch>
            <a:fillRect/>
          </a:stretch>
        </p:blipFill>
        <p:spPr>
          <a:xfrm>
            <a:off x="7501881" y="4413050"/>
            <a:ext cx="1633215" cy="1374238"/>
          </a:xfrm>
          <a:prstGeom prst="rect">
            <a:avLst/>
          </a:prstGeom>
        </p:spPr>
      </p:pic>
      <p:pic>
        <p:nvPicPr>
          <p:cNvPr id="34" name="Picture 33">
            <a:extLst>
              <a:ext uri="{FF2B5EF4-FFF2-40B4-BE49-F238E27FC236}">
                <a16:creationId xmlns:a16="http://schemas.microsoft.com/office/drawing/2014/main" id="{D407C672-0C22-43F6-94F4-2A731C8715B6}"/>
              </a:ext>
            </a:extLst>
          </p:cNvPr>
          <p:cNvPicPr>
            <a:picLocks noChangeAspect="1"/>
          </p:cNvPicPr>
          <p:nvPr/>
        </p:nvPicPr>
        <p:blipFill>
          <a:blip r:embed="rId13"/>
          <a:stretch>
            <a:fillRect/>
          </a:stretch>
        </p:blipFill>
        <p:spPr>
          <a:xfrm>
            <a:off x="9322044" y="4431802"/>
            <a:ext cx="745098" cy="1668371"/>
          </a:xfrm>
          <a:prstGeom prst="rect">
            <a:avLst/>
          </a:prstGeom>
        </p:spPr>
      </p:pic>
      <p:pic>
        <p:nvPicPr>
          <p:cNvPr id="39" name="Picture 38">
            <a:extLst>
              <a:ext uri="{FF2B5EF4-FFF2-40B4-BE49-F238E27FC236}">
                <a16:creationId xmlns:a16="http://schemas.microsoft.com/office/drawing/2014/main" id="{1C8AB054-0F04-4782-B5B9-BB53EE4EEFD3}"/>
              </a:ext>
            </a:extLst>
          </p:cNvPr>
          <p:cNvPicPr>
            <a:picLocks noChangeAspect="1"/>
          </p:cNvPicPr>
          <p:nvPr/>
        </p:nvPicPr>
        <p:blipFill>
          <a:blip r:embed="rId14"/>
          <a:stretch>
            <a:fillRect/>
          </a:stretch>
        </p:blipFill>
        <p:spPr>
          <a:xfrm>
            <a:off x="10304512" y="4523539"/>
            <a:ext cx="1694465" cy="1119557"/>
          </a:xfrm>
          <a:prstGeom prst="rect">
            <a:avLst/>
          </a:prstGeom>
        </p:spPr>
      </p:pic>
    </p:spTree>
    <p:extLst>
      <p:ext uri="{BB962C8B-B14F-4D97-AF65-F5344CB8AC3E}">
        <p14:creationId xmlns:p14="http://schemas.microsoft.com/office/powerpoint/2010/main" val="186994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2722D-D6C7-40CC-BDEE-119B2175A6E5}"/>
              </a:ext>
            </a:extLst>
          </p:cNvPr>
          <p:cNvSpPr>
            <a:spLocks noGrp="1"/>
          </p:cNvSpPr>
          <p:nvPr>
            <p:ph type="title"/>
          </p:nvPr>
        </p:nvSpPr>
        <p:spPr/>
        <p:txBody>
          <a:bodyPr>
            <a:normAutofit/>
          </a:bodyPr>
          <a:lstStyle/>
          <a:p>
            <a:r>
              <a:rPr lang="en-US" sz="4400" b="1" dirty="0"/>
              <a:t>Clock Policy (Second chance algorithm)</a:t>
            </a:r>
          </a:p>
        </p:txBody>
      </p:sp>
      <p:sp>
        <p:nvSpPr>
          <p:cNvPr id="3" name="Content Placeholder 2">
            <a:extLst>
              <a:ext uri="{FF2B5EF4-FFF2-40B4-BE49-F238E27FC236}">
                <a16:creationId xmlns:a16="http://schemas.microsoft.com/office/drawing/2014/main" id="{E9E3B044-48A9-4417-A32D-4D0313FACE88}"/>
              </a:ext>
            </a:extLst>
          </p:cNvPr>
          <p:cNvSpPr>
            <a:spLocks noGrp="1"/>
          </p:cNvSpPr>
          <p:nvPr>
            <p:ph idx="1"/>
          </p:nvPr>
        </p:nvSpPr>
        <p:spPr>
          <a:xfrm>
            <a:off x="753535" y="1684804"/>
            <a:ext cx="10515600" cy="4309596"/>
          </a:xfrm>
        </p:spPr>
        <p:txBody>
          <a:bodyPr>
            <a:normAutofit/>
          </a:bodyPr>
          <a:lstStyle/>
          <a:p>
            <a:pPr algn="just">
              <a:lnSpc>
                <a:spcPct val="100000"/>
              </a:lnSpc>
              <a:spcBef>
                <a:spcPts val="1200"/>
              </a:spcBef>
              <a:spcAft>
                <a:spcPts val="1200"/>
              </a:spcAft>
            </a:pPr>
            <a:r>
              <a:rPr lang="en-US" sz="2200" dirty="0">
                <a:latin typeface="Cambria" panose="02040503050406030204" pitchFamily="18" charset="0"/>
              </a:rPr>
              <a:t>A </a:t>
            </a:r>
            <a:r>
              <a:rPr lang="en-US" sz="2200" dirty="0">
                <a:highlight>
                  <a:srgbClr val="FFFF00"/>
                </a:highlight>
                <a:latin typeface="Cambria" panose="02040503050406030204" pitchFamily="18" charset="0"/>
              </a:rPr>
              <a:t>variant of FIFO</a:t>
            </a:r>
            <a:r>
              <a:rPr lang="en-US" sz="2200" dirty="0">
                <a:latin typeface="Cambria" panose="02040503050406030204" pitchFamily="18" charset="0"/>
              </a:rPr>
              <a:t>.</a:t>
            </a:r>
          </a:p>
          <a:p>
            <a:pPr algn="just">
              <a:lnSpc>
                <a:spcPct val="100000"/>
              </a:lnSpc>
              <a:spcBef>
                <a:spcPts val="1200"/>
              </a:spcBef>
              <a:spcAft>
                <a:spcPts val="1200"/>
              </a:spcAft>
            </a:pPr>
            <a:r>
              <a:rPr lang="en-US" sz="2200" dirty="0">
                <a:latin typeface="Cambria" panose="02040503050406030204" pitchFamily="18" charset="0"/>
              </a:rPr>
              <a:t>Uses an additional bit called a </a:t>
            </a:r>
            <a:r>
              <a:rPr lang="en-US" sz="2200" dirty="0">
                <a:highlight>
                  <a:srgbClr val="00FFFF"/>
                </a:highlight>
                <a:latin typeface="Cambria" panose="02040503050406030204" pitchFamily="18" charset="0"/>
              </a:rPr>
              <a:t>“use bit”/”reference bit”</a:t>
            </a:r>
          </a:p>
          <a:p>
            <a:pPr algn="just">
              <a:lnSpc>
                <a:spcPct val="100000"/>
              </a:lnSpc>
              <a:spcBef>
                <a:spcPts val="1200"/>
              </a:spcBef>
              <a:spcAft>
                <a:spcPts val="1200"/>
              </a:spcAft>
            </a:pPr>
            <a:r>
              <a:rPr lang="en-US" sz="2200" dirty="0">
                <a:solidFill>
                  <a:srgbClr val="FF0000"/>
                </a:solidFill>
                <a:latin typeface="Cambria" panose="02040503050406030204" pitchFamily="18" charset="0"/>
              </a:rPr>
              <a:t>When a page is </a:t>
            </a:r>
            <a:r>
              <a:rPr lang="en-US" sz="2200" b="1" dirty="0">
                <a:solidFill>
                  <a:srgbClr val="FF0000"/>
                </a:solidFill>
                <a:latin typeface="Cambria" panose="02040503050406030204" pitchFamily="18" charset="0"/>
              </a:rPr>
              <a:t>first loaded </a:t>
            </a:r>
            <a:r>
              <a:rPr lang="en-US" sz="2200" dirty="0">
                <a:solidFill>
                  <a:srgbClr val="FF0000"/>
                </a:solidFill>
                <a:latin typeface="Cambria" panose="02040503050406030204" pitchFamily="18" charset="0"/>
              </a:rPr>
              <a:t>in memory</a:t>
            </a:r>
            <a:r>
              <a:rPr lang="en-US" sz="2200" dirty="0">
                <a:latin typeface="Cambria" panose="02040503050406030204" pitchFamily="18" charset="0"/>
              </a:rPr>
              <a:t>, the </a:t>
            </a:r>
            <a:r>
              <a:rPr lang="en-US" sz="2200" dirty="0">
                <a:solidFill>
                  <a:srgbClr val="C00000"/>
                </a:solidFill>
                <a:highlight>
                  <a:srgbClr val="FFFFCC"/>
                </a:highlight>
                <a:latin typeface="Cambria" panose="02040503050406030204" pitchFamily="18" charset="0"/>
              </a:rPr>
              <a:t>use bit is set to 0</a:t>
            </a:r>
          </a:p>
          <a:p>
            <a:pPr algn="just">
              <a:lnSpc>
                <a:spcPct val="100000"/>
              </a:lnSpc>
              <a:spcBef>
                <a:spcPts val="1200"/>
              </a:spcBef>
              <a:spcAft>
                <a:spcPts val="1200"/>
              </a:spcAft>
            </a:pPr>
            <a:r>
              <a:rPr lang="en-US" sz="2200" dirty="0">
                <a:solidFill>
                  <a:srgbClr val="2209B7"/>
                </a:solidFill>
                <a:latin typeface="Cambria" panose="02040503050406030204" pitchFamily="18" charset="0"/>
              </a:rPr>
              <a:t>When a page is </a:t>
            </a:r>
            <a:r>
              <a:rPr lang="en-US" sz="2200" b="1" dirty="0">
                <a:solidFill>
                  <a:srgbClr val="2209B7"/>
                </a:solidFill>
                <a:latin typeface="Cambria" panose="02040503050406030204" pitchFamily="18" charset="0"/>
              </a:rPr>
              <a:t>referenced</a:t>
            </a:r>
            <a:r>
              <a:rPr lang="en-US" sz="2200" dirty="0">
                <a:solidFill>
                  <a:srgbClr val="2209B7"/>
                </a:solidFill>
                <a:latin typeface="Cambria" panose="02040503050406030204" pitchFamily="18" charset="0"/>
              </a:rPr>
              <a:t>(i.e. page hit), </a:t>
            </a:r>
            <a:r>
              <a:rPr lang="en-US" sz="2200" dirty="0">
                <a:latin typeface="Cambria" panose="02040503050406030204" pitchFamily="18" charset="0"/>
              </a:rPr>
              <a:t>the </a:t>
            </a:r>
            <a:r>
              <a:rPr lang="en-US" sz="2200" dirty="0">
                <a:solidFill>
                  <a:srgbClr val="C00000"/>
                </a:solidFill>
                <a:highlight>
                  <a:srgbClr val="FFFFCC"/>
                </a:highlight>
                <a:latin typeface="Cambria" panose="02040503050406030204" pitchFamily="18" charset="0"/>
              </a:rPr>
              <a:t>use bit is set to 1</a:t>
            </a:r>
          </a:p>
          <a:p>
            <a:pPr algn="just">
              <a:lnSpc>
                <a:spcPct val="100000"/>
              </a:lnSpc>
              <a:spcBef>
                <a:spcPts val="1200"/>
              </a:spcBef>
              <a:spcAft>
                <a:spcPts val="1200"/>
              </a:spcAft>
            </a:pPr>
            <a:r>
              <a:rPr lang="en-US" sz="2200" dirty="0">
                <a:latin typeface="Cambria" panose="02040503050406030204" pitchFamily="18" charset="0"/>
              </a:rPr>
              <a:t>When it is </a:t>
            </a:r>
            <a:r>
              <a:rPr lang="en-US" sz="2200" b="1" dirty="0">
                <a:solidFill>
                  <a:srgbClr val="660066"/>
                </a:solidFill>
                <a:latin typeface="Cambria" panose="02040503050406030204" pitchFamily="18" charset="0"/>
              </a:rPr>
              <a:t>time to replace a page</a:t>
            </a:r>
            <a:r>
              <a:rPr lang="en-US" sz="2200" dirty="0">
                <a:latin typeface="Cambria" panose="02040503050406030204" pitchFamily="18" charset="0"/>
              </a:rPr>
              <a:t>, the OS scans the set in FIFO </a:t>
            </a:r>
            <a:r>
              <a:rPr lang="en-US" sz="2200" dirty="0">
                <a:solidFill>
                  <a:srgbClr val="C00000"/>
                </a:solidFill>
                <a:highlight>
                  <a:srgbClr val="FFFFCC"/>
                </a:highlight>
                <a:latin typeface="Cambria" panose="02040503050406030204" pitchFamily="18" charset="0"/>
              </a:rPr>
              <a:t>flipping all 1’s to 0</a:t>
            </a:r>
          </a:p>
          <a:p>
            <a:pPr algn="just">
              <a:lnSpc>
                <a:spcPct val="100000"/>
              </a:lnSpc>
              <a:spcBef>
                <a:spcPts val="1200"/>
              </a:spcBef>
              <a:spcAft>
                <a:spcPts val="1200"/>
              </a:spcAft>
            </a:pPr>
            <a:r>
              <a:rPr lang="en-US" sz="2200" dirty="0">
                <a:latin typeface="Cambria" panose="02040503050406030204" pitchFamily="18" charset="0"/>
              </a:rPr>
              <a:t>The first frame encountered with the use bit already set to 0 is replaced.</a:t>
            </a:r>
          </a:p>
          <a:p>
            <a:pPr algn="just">
              <a:lnSpc>
                <a:spcPct val="100000"/>
              </a:lnSpc>
              <a:spcBef>
                <a:spcPts val="1200"/>
              </a:spcBef>
              <a:spcAft>
                <a:spcPts val="1200"/>
              </a:spcAft>
            </a:pPr>
            <a:endParaRPr lang="en-US" sz="2200" dirty="0">
              <a:latin typeface="Cambria" panose="02040503050406030204" pitchFamily="18" charset="0"/>
            </a:endParaRPr>
          </a:p>
          <a:p>
            <a:pPr algn="just">
              <a:lnSpc>
                <a:spcPct val="100000"/>
              </a:lnSpc>
              <a:spcBef>
                <a:spcPts val="1200"/>
              </a:spcBef>
              <a:spcAft>
                <a:spcPts val="1200"/>
              </a:spcAft>
            </a:pPr>
            <a:endParaRPr lang="en-US" sz="2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50EFCD15-C22B-4962-B5CA-63DE3D260B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B835BD-4C98-41E0-AB7D-5557FB1FE40F}" type="slidenum">
              <a:rPr kumimoji="0" lang="en-IN"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IN"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502B38D-D124-486C-9D69-5F1146F02A34}"/>
              </a:ext>
            </a:extLst>
          </p:cNvPr>
          <p:cNvSpPr txBox="1"/>
          <p:nvPr/>
        </p:nvSpPr>
        <p:spPr>
          <a:xfrm>
            <a:off x="440267" y="5671234"/>
            <a:ext cx="10828867" cy="707886"/>
          </a:xfrm>
          <a:prstGeom prst="rect">
            <a:avLst/>
          </a:prstGeom>
          <a:solidFill>
            <a:srgbClr val="660033">
              <a:alpha val="34902"/>
            </a:srgbClr>
          </a:solidFill>
          <a:ln>
            <a:solidFill>
              <a:schemeClr val="tx1">
                <a:lumMod val="95000"/>
                <a:lumOff val="5000"/>
              </a:schemeClr>
            </a:solidFill>
          </a:ln>
        </p:spPr>
        <p:txBody>
          <a:bodyPr wrap="square">
            <a:spAutoFit/>
          </a:bodyPr>
          <a:lstStyle/>
          <a:p>
            <a:pPr lvl="0" algn="just">
              <a:buFont typeface="Arial" pitchFamily="34" charset="0"/>
              <a:buNone/>
            </a:pPr>
            <a:r>
              <a:rPr lang="en-NZ" sz="2000" dirty="0">
                <a:latin typeface="Book Antiqua" panose="02040602050305030304" pitchFamily="18" charset="0"/>
              </a:rPr>
              <a:t>This policy is similar to FIFO, except that, in the clock policy, any frame with a use bit of 1 is passed over by the algorithm.</a:t>
            </a:r>
          </a:p>
        </p:txBody>
      </p:sp>
    </p:spTree>
    <p:extLst>
      <p:ext uri="{BB962C8B-B14F-4D97-AF65-F5344CB8AC3E}">
        <p14:creationId xmlns:p14="http://schemas.microsoft.com/office/powerpoint/2010/main" val="161412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F123C3-AF09-49F4-B07A-8768D85479E9}"/>
              </a:ext>
            </a:extLst>
          </p:cNvPr>
          <p:cNvSpPr>
            <a:spLocks noGrp="1"/>
          </p:cNvSpPr>
          <p:nvPr>
            <p:ph type="title"/>
          </p:nvPr>
        </p:nvSpPr>
        <p:spPr>
          <a:xfrm>
            <a:off x="140645" y="96839"/>
            <a:ext cx="2146678" cy="1090538"/>
          </a:xfrm>
        </p:spPr>
        <p:txBody>
          <a:bodyPr anchor="ctr">
            <a:normAutofit/>
          </a:bodyPr>
          <a:lstStyle/>
          <a:p>
            <a:r>
              <a:rPr lang="en-US" sz="4000" b="1" dirty="0"/>
              <a:t>Example</a:t>
            </a:r>
            <a:endParaRPr lang="en-US" sz="8000" b="1" dirty="0"/>
          </a:p>
        </p:txBody>
      </p:sp>
      <p:grpSp>
        <p:nvGrpSpPr>
          <p:cNvPr id="15"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DBEEC3-67F7-46E6-9EA0-A18393E1FDAF}"/>
              </a:ext>
            </a:extLst>
          </p:cNvPr>
          <p:cNvSpPr>
            <a:spLocks noGrp="1"/>
          </p:cNvSpPr>
          <p:nvPr>
            <p:ph idx="1"/>
          </p:nvPr>
        </p:nvSpPr>
        <p:spPr>
          <a:xfrm>
            <a:off x="2287324" y="140943"/>
            <a:ext cx="9464410" cy="2483724"/>
          </a:xfrm>
          <a:solidFill>
            <a:schemeClr val="bg1"/>
          </a:solidFill>
          <a:ln w="19050">
            <a:solidFill>
              <a:srgbClr val="C00000"/>
            </a:solidFill>
          </a:ln>
        </p:spPr>
        <p:txBody>
          <a:bodyPr anchor="t">
            <a:normAutofit/>
          </a:bodyPr>
          <a:lstStyle/>
          <a:p>
            <a:pPr algn="just"/>
            <a:r>
              <a:rPr lang="en-NZ" sz="2200" dirty="0">
                <a:solidFill>
                  <a:schemeClr val="tx1">
                    <a:alpha val="80000"/>
                  </a:schemeClr>
                </a:solidFill>
                <a:latin typeface="Cambria" panose="02040503050406030204" pitchFamily="18" charset="0"/>
              </a:rPr>
              <a:t>An example of the implementation of these policies will use a </a:t>
            </a:r>
            <a:r>
              <a:rPr lang="en-NZ" sz="2200" dirty="0">
                <a:solidFill>
                  <a:schemeClr val="tx1">
                    <a:alpha val="80000"/>
                  </a:schemeClr>
                </a:solidFill>
                <a:highlight>
                  <a:srgbClr val="00FFFF"/>
                </a:highlight>
                <a:latin typeface="Cambria" panose="02040503050406030204" pitchFamily="18" charset="0"/>
              </a:rPr>
              <a:t>page address stream</a:t>
            </a:r>
            <a:r>
              <a:rPr lang="en-NZ" sz="2200" dirty="0">
                <a:solidFill>
                  <a:schemeClr val="tx1">
                    <a:alpha val="80000"/>
                  </a:schemeClr>
                </a:solidFill>
                <a:latin typeface="Cambria" panose="02040503050406030204" pitchFamily="18" charset="0"/>
              </a:rPr>
              <a:t> formed by executing the program is</a:t>
            </a:r>
          </a:p>
          <a:p>
            <a:pPr lvl="1" algn="just"/>
            <a:r>
              <a:rPr lang="en-NZ" sz="2200" dirty="0">
                <a:solidFill>
                  <a:schemeClr val="tx1">
                    <a:alpha val="80000"/>
                  </a:schemeClr>
                </a:solidFill>
                <a:latin typeface="Cambria" panose="02040503050406030204" pitchFamily="18" charset="0"/>
              </a:rPr>
              <a:t>2 3 2 1 5 2 4 5 3 2 5 2</a:t>
            </a:r>
          </a:p>
          <a:p>
            <a:pPr algn="just"/>
            <a:r>
              <a:rPr lang="en-NZ" sz="2200" b="1" dirty="0">
                <a:solidFill>
                  <a:schemeClr val="tx1">
                    <a:alpha val="80000"/>
                  </a:schemeClr>
                </a:solidFill>
                <a:latin typeface="Cambria" panose="02040503050406030204" pitchFamily="18" charset="0"/>
              </a:rPr>
              <a:t>Frames </a:t>
            </a:r>
            <a:r>
              <a:rPr lang="en-NZ" sz="2200" dirty="0">
                <a:solidFill>
                  <a:schemeClr val="tx1">
                    <a:alpha val="80000"/>
                  </a:schemeClr>
                </a:solidFill>
                <a:latin typeface="Cambria" panose="02040503050406030204" pitchFamily="18" charset="0"/>
              </a:rPr>
              <a:t>- 3</a:t>
            </a:r>
          </a:p>
        </p:txBody>
      </p:sp>
      <p:sp>
        <p:nvSpPr>
          <p:cNvPr id="4" name="Slide Number Placeholder 3">
            <a:extLst>
              <a:ext uri="{FF2B5EF4-FFF2-40B4-BE49-F238E27FC236}">
                <a16:creationId xmlns:a16="http://schemas.microsoft.com/office/drawing/2014/main" id="{14CFB924-A524-4A54-8989-875A2994FD04}"/>
              </a:ext>
            </a:extLst>
          </p:cNvPr>
          <p:cNvSpPr>
            <a:spLocks noGrp="1"/>
          </p:cNvSpPr>
          <p:nvPr>
            <p:ph type="sldNum" sz="quarter" idx="12"/>
          </p:nvPr>
        </p:nvSpPr>
        <p:spPr>
          <a:xfrm>
            <a:off x="8610600" y="601769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DB835BD-4C98-41E0-AB7D-5557FB1FE40F}" type="slidenum">
              <a:rPr kumimoji="0" lang="en-IN" sz="900" b="0" i="0" u="none" strike="noStrike" kern="1200" cap="none" spc="0" normalizeH="0" baseline="0" noProof="0">
                <a:ln>
                  <a:noFill/>
                </a:ln>
                <a:solidFill>
                  <a:prstClr val="black">
                    <a:alpha val="6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64</a:t>
            </a:fld>
            <a:endParaRPr kumimoji="0" lang="en-IN" sz="900" b="0" i="0" u="none" strike="noStrike" kern="1200" cap="none" spc="0" normalizeH="0" baseline="0" noProof="0">
              <a:ln>
                <a:noFill/>
              </a:ln>
              <a:solidFill>
                <a:prstClr val="black">
                  <a:alpha val="60000"/>
                </a:prstClr>
              </a:soli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C607BC14-4EF1-419F-8A6C-9BEFA9B339B5}"/>
              </a:ext>
            </a:extLst>
          </p:cNvPr>
          <p:cNvSpPr txBox="1">
            <a:spLocks/>
          </p:cNvSpPr>
          <p:nvPr/>
        </p:nvSpPr>
        <p:spPr>
          <a:xfrm>
            <a:off x="190193" y="1704595"/>
            <a:ext cx="2146678" cy="10905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rPr>
              <a:t>CLOCK:</a:t>
            </a:r>
            <a:endParaRPr kumimoji="0" lang="en-US" sz="80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54" name="Picture 53">
            <a:extLst>
              <a:ext uri="{FF2B5EF4-FFF2-40B4-BE49-F238E27FC236}">
                <a16:creationId xmlns:a16="http://schemas.microsoft.com/office/drawing/2014/main" id="{F6810580-A2A9-479F-9368-C83E32186DF4}"/>
              </a:ext>
            </a:extLst>
          </p:cNvPr>
          <p:cNvPicPr>
            <a:picLocks noChangeAspect="1"/>
          </p:cNvPicPr>
          <p:nvPr/>
        </p:nvPicPr>
        <p:blipFill>
          <a:blip r:embed="rId4"/>
          <a:stretch>
            <a:fillRect/>
          </a:stretch>
        </p:blipFill>
        <p:spPr>
          <a:xfrm>
            <a:off x="2510223" y="1788063"/>
            <a:ext cx="7641584" cy="556011"/>
          </a:xfrm>
          <a:prstGeom prst="rect">
            <a:avLst/>
          </a:prstGeom>
          <a:ln w="25400">
            <a:solidFill>
              <a:srgbClr val="2209B7"/>
            </a:solidFill>
          </a:ln>
        </p:spPr>
      </p:pic>
      <p:grpSp>
        <p:nvGrpSpPr>
          <p:cNvPr id="21" name="Group 20">
            <a:extLst>
              <a:ext uri="{FF2B5EF4-FFF2-40B4-BE49-F238E27FC236}">
                <a16:creationId xmlns:a16="http://schemas.microsoft.com/office/drawing/2014/main" id="{B114E21B-624D-4CAC-A5D2-89CD1C062E77}"/>
              </a:ext>
            </a:extLst>
          </p:cNvPr>
          <p:cNvGrpSpPr/>
          <p:nvPr/>
        </p:nvGrpSpPr>
        <p:grpSpPr>
          <a:xfrm>
            <a:off x="94076" y="2899520"/>
            <a:ext cx="11729618" cy="400110"/>
            <a:chOff x="94076" y="3238180"/>
            <a:chExt cx="11729618" cy="400110"/>
          </a:xfrm>
        </p:grpSpPr>
        <p:sp>
          <p:nvSpPr>
            <p:cNvPr id="7" name="TextBox 6">
              <a:extLst>
                <a:ext uri="{FF2B5EF4-FFF2-40B4-BE49-F238E27FC236}">
                  <a16:creationId xmlns:a16="http://schemas.microsoft.com/office/drawing/2014/main" id="{6AFE2DC5-C6D8-4BB0-BF78-B40BC6FDDF51}"/>
                </a:ext>
              </a:extLst>
            </p:cNvPr>
            <p:cNvSpPr txBox="1"/>
            <p:nvPr/>
          </p:nvSpPr>
          <p:spPr>
            <a:xfrm>
              <a:off x="94076" y="3238180"/>
              <a:ext cx="11729618" cy="400110"/>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a:t>
              </a:r>
              <a:r>
                <a:rPr kumimoji="0" lang="en-US" sz="1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1	 2	 3	 4	   5	   6	    7	    8 	    9 	   10	   11	   12</a:t>
              </a:r>
            </a:p>
          </p:txBody>
        </p:sp>
        <p:cxnSp>
          <p:nvCxnSpPr>
            <p:cNvPr id="11" name="Straight Arrow Connector 10">
              <a:extLst>
                <a:ext uri="{FF2B5EF4-FFF2-40B4-BE49-F238E27FC236}">
                  <a16:creationId xmlns:a16="http://schemas.microsoft.com/office/drawing/2014/main" id="{A786A6AC-BD48-416B-9440-4A6BD678AAC6}"/>
                </a:ext>
              </a:extLst>
            </p:cNvPr>
            <p:cNvCxnSpPr>
              <a:cxnSpLocks/>
            </p:cNvCxnSpPr>
            <p:nvPr/>
          </p:nvCxnSpPr>
          <p:spPr>
            <a:xfrm>
              <a:off x="858837" y="3468390"/>
              <a:ext cx="241232"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DC947DC-D918-4AD1-9A46-567C435D5C9F}"/>
              </a:ext>
            </a:extLst>
          </p:cNvPr>
          <p:cNvGrpSpPr/>
          <p:nvPr/>
        </p:nvGrpSpPr>
        <p:grpSpPr>
          <a:xfrm>
            <a:off x="153130" y="3366795"/>
            <a:ext cx="11598600" cy="780662"/>
            <a:chOff x="153130" y="3705455"/>
            <a:chExt cx="11598600" cy="780662"/>
          </a:xfrm>
        </p:grpSpPr>
        <p:pic>
          <p:nvPicPr>
            <p:cNvPr id="27" name="Picture 26">
              <a:extLst>
                <a:ext uri="{FF2B5EF4-FFF2-40B4-BE49-F238E27FC236}">
                  <a16:creationId xmlns:a16="http://schemas.microsoft.com/office/drawing/2014/main" id="{BEA0D64F-45E2-44CE-A9DA-44ED04AEDCFB}"/>
                </a:ext>
              </a:extLst>
            </p:cNvPr>
            <p:cNvPicPr>
              <a:picLocks noChangeAspect="1"/>
            </p:cNvPicPr>
            <p:nvPr/>
          </p:nvPicPr>
          <p:blipFill>
            <a:blip r:embed="rId5"/>
            <a:stretch>
              <a:fillRect/>
            </a:stretch>
          </p:blipFill>
          <p:spPr>
            <a:xfrm>
              <a:off x="910301" y="3705455"/>
              <a:ext cx="10841429" cy="675345"/>
            </a:xfrm>
            <a:prstGeom prst="rect">
              <a:avLst/>
            </a:prstGeom>
          </p:spPr>
        </p:pic>
        <p:sp>
          <p:nvSpPr>
            <p:cNvPr id="32" name="TextBox 31">
              <a:extLst>
                <a:ext uri="{FF2B5EF4-FFF2-40B4-BE49-F238E27FC236}">
                  <a16:creationId xmlns:a16="http://schemas.microsoft.com/office/drawing/2014/main" id="{D11B6DD8-372D-40D0-B3E1-EC624916226D}"/>
                </a:ext>
              </a:extLst>
            </p:cNvPr>
            <p:cNvSpPr txBox="1"/>
            <p:nvPr/>
          </p:nvSpPr>
          <p:spPr>
            <a:xfrm>
              <a:off x="153130" y="3839786"/>
              <a:ext cx="963872" cy="646331"/>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Page string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43CDF3EA-A623-43DB-B392-B5186BDEF469}"/>
                </a:ext>
              </a:extLst>
            </p:cNvPr>
            <p:cNvCxnSpPr/>
            <p:nvPr/>
          </p:nvCxnSpPr>
          <p:spPr>
            <a:xfrm>
              <a:off x="824970" y="4010252"/>
              <a:ext cx="241232"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5D16780B-888E-44DC-9005-915C937A0740}"/>
              </a:ext>
            </a:extLst>
          </p:cNvPr>
          <p:cNvPicPr>
            <a:picLocks noChangeAspect="1"/>
          </p:cNvPicPr>
          <p:nvPr/>
        </p:nvPicPr>
        <p:blipFill>
          <a:blip r:embed="rId6"/>
          <a:stretch>
            <a:fillRect/>
          </a:stretch>
        </p:blipFill>
        <p:spPr>
          <a:xfrm>
            <a:off x="760748" y="4172652"/>
            <a:ext cx="649510" cy="2027601"/>
          </a:xfrm>
          <a:prstGeom prst="rect">
            <a:avLst/>
          </a:prstGeom>
        </p:spPr>
      </p:pic>
      <p:pic>
        <p:nvPicPr>
          <p:cNvPr id="20" name="Picture 19">
            <a:extLst>
              <a:ext uri="{FF2B5EF4-FFF2-40B4-BE49-F238E27FC236}">
                <a16:creationId xmlns:a16="http://schemas.microsoft.com/office/drawing/2014/main" id="{C1016466-3706-4132-9255-22B21F03D042}"/>
              </a:ext>
            </a:extLst>
          </p:cNvPr>
          <p:cNvPicPr>
            <a:picLocks noChangeAspect="1"/>
          </p:cNvPicPr>
          <p:nvPr/>
        </p:nvPicPr>
        <p:blipFill>
          <a:blip r:embed="rId7"/>
          <a:stretch>
            <a:fillRect/>
          </a:stretch>
        </p:blipFill>
        <p:spPr>
          <a:xfrm>
            <a:off x="1740625" y="4061039"/>
            <a:ext cx="718800" cy="2126196"/>
          </a:xfrm>
          <a:prstGeom prst="rect">
            <a:avLst/>
          </a:prstGeom>
        </p:spPr>
      </p:pic>
      <p:pic>
        <p:nvPicPr>
          <p:cNvPr id="24" name="Picture 23">
            <a:extLst>
              <a:ext uri="{FF2B5EF4-FFF2-40B4-BE49-F238E27FC236}">
                <a16:creationId xmlns:a16="http://schemas.microsoft.com/office/drawing/2014/main" id="{BAB2CA80-AA43-48E3-94B1-DEFCAFADB93D}"/>
              </a:ext>
            </a:extLst>
          </p:cNvPr>
          <p:cNvPicPr>
            <a:picLocks noChangeAspect="1"/>
          </p:cNvPicPr>
          <p:nvPr/>
        </p:nvPicPr>
        <p:blipFill>
          <a:blip r:embed="rId8"/>
          <a:stretch>
            <a:fillRect/>
          </a:stretch>
        </p:blipFill>
        <p:spPr>
          <a:xfrm>
            <a:off x="2704154" y="4042140"/>
            <a:ext cx="687538" cy="2221766"/>
          </a:xfrm>
          <a:prstGeom prst="rect">
            <a:avLst/>
          </a:prstGeom>
        </p:spPr>
      </p:pic>
      <p:pic>
        <p:nvPicPr>
          <p:cNvPr id="28" name="Picture 27">
            <a:extLst>
              <a:ext uri="{FF2B5EF4-FFF2-40B4-BE49-F238E27FC236}">
                <a16:creationId xmlns:a16="http://schemas.microsoft.com/office/drawing/2014/main" id="{283896FF-B36E-4714-82C0-2E7AF24D9F93}"/>
              </a:ext>
            </a:extLst>
          </p:cNvPr>
          <p:cNvPicPr>
            <a:picLocks noChangeAspect="1"/>
          </p:cNvPicPr>
          <p:nvPr/>
        </p:nvPicPr>
        <p:blipFill>
          <a:blip r:embed="rId9"/>
          <a:stretch>
            <a:fillRect/>
          </a:stretch>
        </p:blipFill>
        <p:spPr>
          <a:xfrm>
            <a:off x="3672094" y="4042862"/>
            <a:ext cx="664059" cy="2182787"/>
          </a:xfrm>
          <a:prstGeom prst="rect">
            <a:avLst/>
          </a:prstGeom>
        </p:spPr>
      </p:pic>
      <p:pic>
        <p:nvPicPr>
          <p:cNvPr id="37" name="Picture 36">
            <a:extLst>
              <a:ext uri="{FF2B5EF4-FFF2-40B4-BE49-F238E27FC236}">
                <a16:creationId xmlns:a16="http://schemas.microsoft.com/office/drawing/2014/main" id="{BEDDB6E6-E71B-4139-96D4-B7025E070ED7}"/>
              </a:ext>
            </a:extLst>
          </p:cNvPr>
          <p:cNvPicPr>
            <a:picLocks noChangeAspect="1"/>
          </p:cNvPicPr>
          <p:nvPr/>
        </p:nvPicPr>
        <p:blipFill>
          <a:blip r:embed="rId10"/>
          <a:stretch>
            <a:fillRect/>
          </a:stretch>
        </p:blipFill>
        <p:spPr>
          <a:xfrm>
            <a:off x="4634415" y="4019316"/>
            <a:ext cx="700619" cy="2206334"/>
          </a:xfrm>
          <a:prstGeom prst="rect">
            <a:avLst/>
          </a:prstGeom>
        </p:spPr>
      </p:pic>
      <p:graphicFrame>
        <p:nvGraphicFramePr>
          <p:cNvPr id="38" name="Object 37">
            <a:extLst>
              <a:ext uri="{FF2B5EF4-FFF2-40B4-BE49-F238E27FC236}">
                <a16:creationId xmlns:a16="http://schemas.microsoft.com/office/drawing/2014/main" id="{8458479D-4A46-4D57-93C1-9A01F02C8E93}"/>
              </a:ext>
            </a:extLst>
          </p:cNvPr>
          <p:cNvGraphicFramePr>
            <a:graphicFrameLocks noChangeAspect="1"/>
          </p:cNvGraphicFramePr>
          <p:nvPr>
            <p:extLst>
              <p:ext uri="{D42A27DB-BD31-4B8C-83A1-F6EECF244321}">
                <p14:modId xmlns:p14="http://schemas.microsoft.com/office/powerpoint/2010/main" val="2876402829"/>
              </p:ext>
            </p:extLst>
          </p:nvPr>
        </p:nvGraphicFramePr>
        <p:xfrm>
          <a:off x="5530184" y="3962255"/>
          <a:ext cx="700619" cy="2259655"/>
        </p:xfrm>
        <a:graphic>
          <a:graphicData uri="http://schemas.openxmlformats.org/presentationml/2006/ole">
            <mc:AlternateContent xmlns:mc="http://schemas.openxmlformats.org/markup-compatibility/2006">
              <mc:Choice xmlns:v="urn:schemas-microsoft-com:vml" Requires="v">
                <p:oleObj spid="_x0000_s8220" name="Bitmap Image" r:id="rId11" imgW="1057320" imgH="3409920" progId="Paint.Picture">
                  <p:embed/>
                </p:oleObj>
              </mc:Choice>
              <mc:Fallback>
                <p:oleObj name="Bitmap Image" r:id="rId11" imgW="1057320" imgH="3409920" progId="Paint.Picture">
                  <p:embed/>
                  <p:pic>
                    <p:nvPicPr>
                      <p:cNvPr id="0" name=""/>
                      <p:cNvPicPr/>
                      <p:nvPr/>
                    </p:nvPicPr>
                    <p:blipFill>
                      <a:blip r:embed="rId12"/>
                      <a:stretch>
                        <a:fillRect/>
                      </a:stretch>
                    </p:blipFill>
                    <p:spPr>
                      <a:xfrm>
                        <a:off x="5530184" y="3962255"/>
                        <a:ext cx="700619" cy="2259655"/>
                      </a:xfrm>
                      <a:prstGeom prst="rect">
                        <a:avLst/>
                      </a:prstGeom>
                    </p:spPr>
                  </p:pic>
                </p:oleObj>
              </mc:Fallback>
            </mc:AlternateContent>
          </a:graphicData>
        </a:graphic>
      </p:graphicFrame>
      <p:pic>
        <p:nvPicPr>
          <p:cNvPr id="41" name="Picture 40">
            <a:extLst>
              <a:ext uri="{FF2B5EF4-FFF2-40B4-BE49-F238E27FC236}">
                <a16:creationId xmlns:a16="http://schemas.microsoft.com/office/drawing/2014/main" id="{4A9D5B76-6F46-429E-A6EA-6CC5451BA874}"/>
              </a:ext>
            </a:extLst>
          </p:cNvPr>
          <p:cNvPicPr>
            <a:picLocks noChangeAspect="1"/>
          </p:cNvPicPr>
          <p:nvPr/>
        </p:nvPicPr>
        <p:blipFill>
          <a:blip r:embed="rId13"/>
          <a:stretch>
            <a:fillRect/>
          </a:stretch>
        </p:blipFill>
        <p:spPr>
          <a:xfrm>
            <a:off x="6517481" y="4004438"/>
            <a:ext cx="704497" cy="2259467"/>
          </a:xfrm>
          <a:prstGeom prst="rect">
            <a:avLst/>
          </a:prstGeom>
        </p:spPr>
      </p:pic>
      <p:graphicFrame>
        <p:nvGraphicFramePr>
          <p:cNvPr id="42" name="Object 41">
            <a:extLst>
              <a:ext uri="{FF2B5EF4-FFF2-40B4-BE49-F238E27FC236}">
                <a16:creationId xmlns:a16="http://schemas.microsoft.com/office/drawing/2014/main" id="{9913D178-AB19-44A3-AE60-18D67FE642D4}"/>
              </a:ext>
            </a:extLst>
          </p:cNvPr>
          <p:cNvGraphicFramePr>
            <a:graphicFrameLocks noChangeAspect="1"/>
          </p:cNvGraphicFramePr>
          <p:nvPr>
            <p:extLst>
              <p:ext uri="{D42A27DB-BD31-4B8C-83A1-F6EECF244321}">
                <p14:modId xmlns:p14="http://schemas.microsoft.com/office/powerpoint/2010/main" val="4194874168"/>
              </p:ext>
            </p:extLst>
          </p:nvPr>
        </p:nvGraphicFramePr>
        <p:xfrm>
          <a:off x="7473526" y="4026907"/>
          <a:ext cx="674275" cy="2241162"/>
        </p:xfrm>
        <a:graphic>
          <a:graphicData uri="http://schemas.openxmlformats.org/presentationml/2006/ole">
            <mc:AlternateContent xmlns:mc="http://schemas.openxmlformats.org/markup-compatibility/2006">
              <mc:Choice xmlns:v="urn:schemas-microsoft-com:vml" Requires="v">
                <p:oleObj spid="_x0000_s8221" name="Bitmap Image" r:id="rId14" imgW="1000080" imgH="3324240" progId="Paint.Picture">
                  <p:embed/>
                </p:oleObj>
              </mc:Choice>
              <mc:Fallback>
                <p:oleObj name="Bitmap Image" r:id="rId14" imgW="1000080" imgH="3324240" progId="Paint.Picture">
                  <p:embed/>
                  <p:pic>
                    <p:nvPicPr>
                      <p:cNvPr id="0" name=""/>
                      <p:cNvPicPr/>
                      <p:nvPr/>
                    </p:nvPicPr>
                    <p:blipFill>
                      <a:blip r:embed="rId15"/>
                      <a:stretch>
                        <a:fillRect/>
                      </a:stretch>
                    </p:blipFill>
                    <p:spPr>
                      <a:xfrm>
                        <a:off x="7473526" y="4026907"/>
                        <a:ext cx="674275" cy="2241162"/>
                      </a:xfrm>
                      <a:prstGeom prst="rect">
                        <a:avLst/>
                      </a:prstGeom>
                    </p:spPr>
                  </p:pic>
                </p:oleObj>
              </mc:Fallback>
            </mc:AlternateContent>
          </a:graphicData>
        </a:graphic>
      </p:graphicFrame>
      <p:sp>
        <p:nvSpPr>
          <p:cNvPr id="59" name="Oval 58">
            <a:extLst>
              <a:ext uri="{FF2B5EF4-FFF2-40B4-BE49-F238E27FC236}">
                <a16:creationId xmlns:a16="http://schemas.microsoft.com/office/drawing/2014/main" id="{974008A7-2E59-4202-93DB-BA813CCC02E1}"/>
              </a:ext>
            </a:extLst>
          </p:cNvPr>
          <p:cNvSpPr/>
          <p:nvPr/>
        </p:nvSpPr>
        <p:spPr>
          <a:xfrm>
            <a:off x="2510223" y="4538140"/>
            <a:ext cx="406088" cy="524933"/>
          </a:xfrm>
          <a:prstGeom prst="ellipse">
            <a:avLst/>
          </a:prstGeom>
          <a:noFill/>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6581C9CA-EB0B-4578-B6DC-E4EC94D5E083}"/>
              </a:ext>
            </a:extLst>
          </p:cNvPr>
          <p:cNvSpPr/>
          <p:nvPr/>
        </p:nvSpPr>
        <p:spPr>
          <a:xfrm>
            <a:off x="4503462" y="4514285"/>
            <a:ext cx="385169" cy="1672950"/>
          </a:xfrm>
          <a:prstGeom prst="ellipse">
            <a:avLst/>
          </a:prstGeom>
          <a:noFill/>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2" name="Picture 61">
            <a:extLst>
              <a:ext uri="{FF2B5EF4-FFF2-40B4-BE49-F238E27FC236}">
                <a16:creationId xmlns:a16="http://schemas.microsoft.com/office/drawing/2014/main" id="{3237AEAB-974C-4F71-AB3B-D13229B62739}"/>
              </a:ext>
            </a:extLst>
          </p:cNvPr>
          <p:cNvPicPr>
            <a:picLocks noChangeAspect="1"/>
          </p:cNvPicPr>
          <p:nvPr/>
        </p:nvPicPr>
        <p:blipFill>
          <a:blip r:embed="rId16"/>
          <a:stretch>
            <a:fillRect/>
          </a:stretch>
        </p:blipFill>
        <p:spPr>
          <a:xfrm>
            <a:off x="4888631" y="6311687"/>
            <a:ext cx="371034" cy="413846"/>
          </a:xfrm>
          <a:prstGeom prst="rect">
            <a:avLst/>
          </a:prstGeom>
        </p:spPr>
      </p:pic>
      <p:sp>
        <p:nvSpPr>
          <p:cNvPr id="63" name="Oval 62">
            <a:extLst>
              <a:ext uri="{FF2B5EF4-FFF2-40B4-BE49-F238E27FC236}">
                <a16:creationId xmlns:a16="http://schemas.microsoft.com/office/drawing/2014/main" id="{104BB16D-DAAD-46C6-9AA4-C4B2F21195BD}"/>
              </a:ext>
            </a:extLst>
          </p:cNvPr>
          <p:cNvSpPr/>
          <p:nvPr/>
        </p:nvSpPr>
        <p:spPr>
          <a:xfrm>
            <a:off x="5370780" y="4538140"/>
            <a:ext cx="406088" cy="524933"/>
          </a:xfrm>
          <a:prstGeom prst="ellipse">
            <a:avLst/>
          </a:prstGeom>
          <a:noFill/>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9FBE30EA-22E1-46EF-AA73-CD78BFBB19DC}"/>
              </a:ext>
            </a:extLst>
          </p:cNvPr>
          <p:cNvSpPr/>
          <p:nvPr/>
        </p:nvSpPr>
        <p:spPr>
          <a:xfrm>
            <a:off x="544457" y="4669951"/>
            <a:ext cx="406088" cy="524933"/>
          </a:xfrm>
          <a:prstGeom prst="ellipse">
            <a:avLst/>
          </a:prstGeom>
          <a:noFill/>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5" name="Picture 64">
            <a:extLst>
              <a:ext uri="{FF2B5EF4-FFF2-40B4-BE49-F238E27FC236}">
                <a16:creationId xmlns:a16="http://schemas.microsoft.com/office/drawing/2014/main" id="{290DF8F3-957F-4D6A-806B-77A2E1104B26}"/>
              </a:ext>
            </a:extLst>
          </p:cNvPr>
          <p:cNvPicPr>
            <a:picLocks noChangeAspect="1"/>
          </p:cNvPicPr>
          <p:nvPr/>
        </p:nvPicPr>
        <p:blipFill>
          <a:blip r:embed="rId16"/>
          <a:stretch>
            <a:fillRect/>
          </a:stretch>
        </p:blipFill>
        <p:spPr>
          <a:xfrm>
            <a:off x="6648495" y="6337979"/>
            <a:ext cx="371034" cy="413846"/>
          </a:xfrm>
          <a:prstGeom prst="rect">
            <a:avLst/>
          </a:prstGeom>
        </p:spPr>
      </p:pic>
      <p:sp>
        <p:nvSpPr>
          <p:cNvPr id="66" name="Oval 65">
            <a:extLst>
              <a:ext uri="{FF2B5EF4-FFF2-40B4-BE49-F238E27FC236}">
                <a16:creationId xmlns:a16="http://schemas.microsoft.com/office/drawing/2014/main" id="{E6505A06-2A50-45BF-B4C1-43BB27086CA9}"/>
              </a:ext>
            </a:extLst>
          </p:cNvPr>
          <p:cNvSpPr/>
          <p:nvPr/>
        </p:nvSpPr>
        <p:spPr>
          <a:xfrm>
            <a:off x="6331015" y="4569254"/>
            <a:ext cx="385169" cy="1672950"/>
          </a:xfrm>
          <a:prstGeom prst="ellipse">
            <a:avLst/>
          </a:prstGeom>
          <a:noFill/>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AC656855-0126-4012-A0F3-CC0C160C99EC}"/>
              </a:ext>
            </a:extLst>
          </p:cNvPr>
          <p:cNvSpPr/>
          <p:nvPr/>
        </p:nvSpPr>
        <p:spPr>
          <a:xfrm>
            <a:off x="7382060" y="5181045"/>
            <a:ext cx="276141" cy="524933"/>
          </a:xfrm>
          <a:prstGeom prst="ellipse">
            <a:avLst/>
          </a:prstGeom>
          <a:noFill/>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0" name="Picture 69">
            <a:extLst>
              <a:ext uri="{FF2B5EF4-FFF2-40B4-BE49-F238E27FC236}">
                <a16:creationId xmlns:a16="http://schemas.microsoft.com/office/drawing/2014/main" id="{969CD90E-EB17-415E-A890-5974F6CA6C21}"/>
              </a:ext>
            </a:extLst>
          </p:cNvPr>
          <p:cNvPicPr>
            <a:picLocks noChangeAspect="1"/>
          </p:cNvPicPr>
          <p:nvPr/>
        </p:nvPicPr>
        <p:blipFill>
          <a:blip r:embed="rId17"/>
          <a:stretch>
            <a:fillRect/>
          </a:stretch>
        </p:blipFill>
        <p:spPr>
          <a:xfrm>
            <a:off x="8383505" y="4023962"/>
            <a:ext cx="688641" cy="2253125"/>
          </a:xfrm>
          <a:prstGeom prst="rect">
            <a:avLst/>
          </a:prstGeom>
        </p:spPr>
      </p:pic>
      <p:pic>
        <p:nvPicPr>
          <p:cNvPr id="72" name="Picture 71">
            <a:extLst>
              <a:ext uri="{FF2B5EF4-FFF2-40B4-BE49-F238E27FC236}">
                <a16:creationId xmlns:a16="http://schemas.microsoft.com/office/drawing/2014/main" id="{C72673D0-5A0B-4050-BE05-315DDFC39713}"/>
              </a:ext>
            </a:extLst>
          </p:cNvPr>
          <p:cNvPicPr>
            <a:picLocks noChangeAspect="1"/>
          </p:cNvPicPr>
          <p:nvPr/>
        </p:nvPicPr>
        <p:blipFill>
          <a:blip r:embed="rId18"/>
          <a:stretch>
            <a:fillRect/>
          </a:stretch>
        </p:blipFill>
        <p:spPr>
          <a:xfrm>
            <a:off x="9337013" y="4023962"/>
            <a:ext cx="667913" cy="2321165"/>
          </a:xfrm>
          <a:prstGeom prst="rect">
            <a:avLst/>
          </a:prstGeom>
        </p:spPr>
      </p:pic>
      <p:pic>
        <p:nvPicPr>
          <p:cNvPr id="74" name="Picture 73">
            <a:extLst>
              <a:ext uri="{FF2B5EF4-FFF2-40B4-BE49-F238E27FC236}">
                <a16:creationId xmlns:a16="http://schemas.microsoft.com/office/drawing/2014/main" id="{7371817F-9F3C-4A5A-BC51-F25CEF51B455}"/>
              </a:ext>
            </a:extLst>
          </p:cNvPr>
          <p:cNvPicPr>
            <a:picLocks noChangeAspect="1"/>
          </p:cNvPicPr>
          <p:nvPr/>
        </p:nvPicPr>
        <p:blipFill>
          <a:blip r:embed="rId19"/>
          <a:stretch>
            <a:fillRect/>
          </a:stretch>
        </p:blipFill>
        <p:spPr>
          <a:xfrm>
            <a:off x="10258460" y="4042139"/>
            <a:ext cx="666760" cy="2269547"/>
          </a:xfrm>
          <a:prstGeom prst="rect">
            <a:avLst/>
          </a:prstGeom>
        </p:spPr>
      </p:pic>
      <p:pic>
        <p:nvPicPr>
          <p:cNvPr id="78" name="Picture 77">
            <a:extLst>
              <a:ext uri="{FF2B5EF4-FFF2-40B4-BE49-F238E27FC236}">
                <a16:creationId xmlns:a16="http://schemas.microsoft.com/office/drawing/2014/main" id="{5064DC56-C78F-40C6-9B71-06BA75215417}"/>
              </a:ext>
            </a:extLst>
          </p:cNvPr>
          <p:cNvPicPr>
            <a:picLocks noChangeAspect="1"/>
          </p:cNvPicPr>
          <p:nvPr/>
        </p:nvPicPr>
        <p:blipFill>
          <a:blip r:embed="rId20"/>
          <a:stretch>
            <a:fillRect/>
          </a:stretch>
        </p:blipFill>
        <p:spPr>
          <a:xfrm>
            <a:off x="11166452" y="4023961"/>
            <a:ext cx="724268" cy="2358853"/>
          </a:xfrm>
          <a:prstGeom prst="rect">
            <a:avLst/>
          </a:prstGeom>
        </p:spPr>
      </p:pic>
      <p:pic>
        <p:nvPicPr>
          <p:cNvPr id="79" name="Picture 78">
            <a:extLst>
              <a:ext uri="{FF2B5EF4-FFF2-40B4-BE49-F238E27FC236}">
                <a16:creationId xmlns:a16="http://schemas.microsoft.com/office/drawing/2014/main" id="{6A131312-9443-4B84-8F62-D91170EE1936}"/>
              </a:ext>
            </a:extLst>
          </p:cNvPr>
          <p:cNvPicPr>
            <a:picLocks noChangeAspect="1"/>
          </p:cNvPicPr>
          <p:nvPr/>
        </p:nvPicPr>
        <p:blipFill>
          <a:blip r:embed="rId16"/>
          <a:stretch>
            <a:fillRect/>
          </a:stretch>
        </p:blipFill>
        <p:spPr>
          <a:xfrm>
            <a:off x="8536439" y="6418396"/>
            <a:ext cx="371034" cy="413846"/>
          </a:xfrm>
          <a:prstGeom prst="rect">
            <a:avLst/>
          </a:prstGeom>
        </p:spPr>
      </p:pic>
      <p:pic>
        <p:nvPicPr>
          <p:cNvPr id="80" name="Picture 79">
            <a:extLst>
              <a:ext uri="{FF2B5EF4-FFF2-40B4-BE49-F238E27FC236}">
                <a16:creationId xmlns:a16="http://schemas.microsoft.com/office/drawing/2014/main" id="{D326DD41-3A13-4AA2-862C-376A686DE955}"/>
              </a:ext>
            </a:extLst>
          </p:cNvPr>
          <p:cNvPicPr>
            <a:picLocks noChangeAspect="1"/>
          </p:cNvPicPr>
          <p:nvPr/>
        </p:nvPicPr>
        <p:blipFill>
          <a:blip r:embed="rId16"/>
          <a:stretch>
            <a:fillRect/>
          </a:stretch>
        </p:blipFill>
        <p:spPr>
          <a:xfrm>
            <a:off x="9485452" y="6435276"/>
            <a:ext cx="371034" cy="413846"/>
          </a:xfrm>
          <a:prstGeom prst="rect">
            <a:avLst/>
          </a:prstGeom>
        </p:spPr>
      </p:pic>
      <p:pic>
        <p:nvPicPr>
          <p:cNvPr id="81" name="Picture 80">
            <a:extLst>
              <a:ext uri="{FF2B5EF4-FFF2-40B4-BE49-F238E27FC236}">
                <a16:creationId xmlns:a16="http://schemas.microsoft.com/office/drawing/2014/main" id="{607B9D32-E4EF-405F-ABA8-B2EE0C4B6749}"/>
              </a:ext>
            </a:extLst>
          </p:cNvPr>
          <p:cNvPicPr>
            <a:picLocks noChangeAspect="1"/>
          </p:cNvPicPr>
          <p:nvPr/>
        </p:nvPicPr>
        <p:blipFill>
          <a:blip r:embed="rId16"/>
          <a:stretch>
            <a:fillRect/>
          </a:stretch>
        </p:blipFill>
        <p:spPr>
          <a:xfrm>
            <a:off x="10364219" y="6453604"/>
            <a:ext cx="371034" cy="413846"/>
          </a:xfrm>
          <a:prstGeom prst="rect">
            <a:avLst/>
          </a:prstGeom>
        </p:spPr>
      </p:pic>
    </p:spTree>
    <p:extLst>
      <p:ext uri="{BB962C8B-B14F-4D97-AF65-F5344CB8AC3E}">
        <p14:creationId xmlns:p14="http://schemas.microsoft.com/office/powerpoint/2010/main" val="337201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3" grpId="0" animBg="1"/>
      <p:bldP spid="64" grpId="0" animBg="1"/>
      <p:bldP spid="66" grpId="0" animBg="1"/>
      <p:bldP spid="6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Comparison</a:t>
            </a:r>
            <a:endParaRPr lang="en-US" b="1" dirty="0"/>
          </a:p>
        </p:txBody>
      </p:sp>
      <p:sp>
        <p:nvSpPr>
          <p:cNvPr id="5" name="Slide Number Placeholder 4"/>
          <p:cNvSpPr>
            <a:spLocks noGrp="1"/>
          </p:cNvSpPr>
          <p:nvPr>
            <p:ph type="sldNum" sz="quarter" idx="12"/>
          </p:nvPr>
        </p:nvSpPr>
        <p:spPr/>
        <p:txBody>
          <a:bodyPr/>
          <a:lstStyle/>
          <a:p>
            <a:pPr>
              <a:defRPr/>
            </a:pPr>
            <a:fld id="{59217303-0E5B-4E24-BCA3-62F5881C102C}" type="slidenum">
              <a:rPr lang="en-US" smtClean="0"/>
              <a:pPr>
                <a:defRPr/>
              </a:pPr>
              <a:t>65</a:t>
            </a:fld>
            <a:endParaRPr lang="en-US"/>
          </a:p>
        </p:txBody>
      </p:sp>
      <p:sp>
        <p:nvSpPr>
          <p:cNvPr id="6" name="TextBox 5">
            <a:extLst>
              <a:ext uri="{FF2B5EF4-FFF2-40B4-BE49-F238E27FC236}">
                <a16:creationId xmlns:a16="http://schemas.microsoft.com/office/drawing/2014/main" id="{1C18F7AE-65C5-4F86-8F95-69D291A1D3EB}"/>
              </a:ext>
            </a:extLst>
          </p:cNvPr>
          <p:cNvSpPr txBox="1"/>
          <p:nvPr/>
        </p:nvSpPr>
        <p:spPr>
          <a:xfrm>
            <a:off x="3886199" y="633192"/>
            <a:ext cx="7018867" cy="769441"/>
          </a:xfrm>
          <a:prstGeom prst="rect">
            <a:avLst/>
          </a:prstGeom>
          <a:noFill/>
        </p:spPr>
        <p:txBody>
          <a:bodyPr wrap="square">
            <a:spAutoFit/>
          </a:bodyPr>
          <a:lstStyle/>
          <a:p>
            <a:r>
              <a:rPr lang="en-NZ" sz="2200" dirty="0">
                <a:latin typeface="Cambria" panose="02040503050406030204" pitchFamily="18" charset="0"/>
              </a:rPr>
              <a:t>Experiment with frame allocations of 6, 8, 10, 12, and 14 frames</a:t>
            </a:r>
            <a:endParaRPr lang="en-US" sz="2200" dirty="0">
              <a:latin typeface="Cambria" panose="02040503050406030204" pitchFamily="18" charset="0"/>
            </a:endParaRPr>
          </a:p>
        </p:txBody>
      </p:sp>
      <p:pic>
        <p:nvPicPr>
          <p:cNvPr id="7" name="Picture 6">
            <a:extLst>
              <a:ext uri="{FF2B5EF4-FFF2-40B4-BE49-F238E27FC236}">
                <a16:creationId xmlns:a16="http://schemas.microsoft.com/office/drawing/2014/main" id="{4C7A8D9F-4B14-4F40-A193-F4F9EEE938D3}"/>
              </a:ext>
            </a:extLst>
          </p:cNvPr>
          <p:cNvPicPr>
            <a:picLocks noChangeAspect="1"/>
          </p:cNvPicPr>
          <p:nvPr/>
        </p:nvPicPr>
        <p:blipFill>
          <a:blip r:embed="rId3"/>
          <a:stretch>
            <a:fillRect/>
          </a:stretch>
        </p:blipFill>
        <p:spPr>
          <a:xfrm>
            <a:off x="1694497" y="1958754"/>
            <a:ext cx="8196263" cy="4511447"/>
          </a:xfrm>
          <a:prstGeom prst="rect">
            <a:avLst/>
          </a:prstGeom>
        </p:spPr>
      </p:pic>
    </p:spTree>
    <p:extLst>
      <p:ext uri="{BB962C8B-B14F-4D97-AF65-F5344CB8AC3E}">
        <p14:creationId xmlns:p14="http://schemas.microsoft.com/office/powerpoint/2010/main" val="644813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6" name="Rectangle 2"/>
          <p:cNvSpPr>
            <a:spLocks noGrp="1"/>
          </p:cNvSpPr>
          <p:nvPr>
            <p:ph type="title"/>
          </p:nvPr>
        </p:nvSpPr>
        <p:spPr bwMode="auto">
          <a:xfrm>
            <a:off x="841248" y="251312"/>
            <a:ext cx="10506456" cy="1010264"/>
          </a:xfrm>
        </p:spPr>
        <p:txBody>
          <a:bodyPr numCol="1" anchor="ctr" compatLnSpc="1">
            <a:prstTxWarp prst="textNoShape">
              <a:avLst/>
            </a:prstTxWarp>
            <a:normAutofit/>
          </a:bodyPr>
          <a:lstStyle/>
          <a:p>
            <a:pPr algn="ctr" eaLnBrk="1" hangingPunct="1"/>
            <a:r>
              <a:rPr lang="en-US" altLang="en-US" sz="3600" b="1" dirty="0">
                <a:effectLst/>
              </a:rPr>
              <a:t>Virtual Memory Problems</a:t>
            </a:r>
          </a:p>
        </p:txBody>
      </p:sp>
      <p:sp>
        <p:nvSpPr>
          <p:cNvPr id="75" name="Rectangle 74">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1269" name="Rectangle 3">
            <a:extLst>
              <a:ext uri="{FF2B5EF4-FFF2-40B4-BE49-F238E27FC236}">
                <a16:creationId xmlns:a16="http://schemas.microsoft.com/office/drawing/2014/main" id="{A485B07E-4B57-440F-A41B-FF920BB7369C}"/>
              </a:ext>
            </a:extLst>
          </p:cNvPr>
          <p:cNvGraphicFramePr/>
          <p:nvPr>
            <p:extLst>
              <p:ext uri="{D42A27DB-BD31-4B8C-83A1-F6EECF244321}">
                <p14:modId xmlns:p14="http://schemas.microsoft.com/office/powerpoint/2010/main" val="1455958502"/>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9397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9">
                                            <p:graphicEl>
                                              <a:dgm id="{C4633749-9046-4633-81CD-47061B7D172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9">
                                            <p:graphicEl>
                                              <a:dgm id="{85CCFCD1-9D57-4617-8C46-9B737840EC6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269">
                                            <p:graphicEl>
                                              <a:dgm id="{2CD4A953-C50C-4B1A-BB27-5F50BFC114B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9">
                                            <p:graphicEl>
                                              <a:dgm id="{D48ACB78-A1FF-46C8-83EF-1E81C6875A0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9">
                                            <p:graphicEl>
                                              <a:dgm id="{9BC3368F-C24E-4870-A5B8-778EFAFE70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9">
                                            <p:graphicEl>
                                              <a:dgm id="{14E9CDB0-9504-4C3E-831E-77A073BC9B8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269"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1412488"/>
            <a:ext cx="2899189" cy="4363844"/>
          </a:xfrm>
        </p:spPr>
        <p:txBody>
          <a:bodyPr anchor="t">
            <a:normAutofit/>
          </a:bodyPr>
          <a:lstStyle/>
          <a:p>
            <a:pPr>
              <a:defRPr/>
            </a:pPr>
            <a:r>
              <a:rPr lang="en-US" sz="4000">
                <a:solidFill>
                  <a:srgbClr val="FFFFFF"/>
                </a:solidFill>
              </a:rPr>
              <a:t>Translation Lookaside</a:t>
            </a:r>
            <a:br>
              <a:rPr lang="en-US" sz="4000">
                <a:solidFill>
                  <a:srgbClr val="FFFFFF"/>
                </a:solidFill>
              </a:rPr>
            </a:br>
            <a:r>
              <a:rPr lang="en-US" sz="4000">
                <a:solidFill>
                  <a:srgbClr val="FFFFFF"/>
                </a:solidFill>
              </a:rPr>
              <a:t>Buffer (TLB)</a:t>
            </a:r>
          </a:p>
        </p:txBody>
      </p:sp>
      <p:sp>
        <p:nvSpPr>
          <p:cNvPr id="12292" name="Content Placeholder 10"/>
          <p:cNvSpPr>
            <a:spLocks noGrp="1"/>
          </p:cNvSpPr>
          <p:nvPr>
            <p:ph sz="half" idx="2"/>
          </p:nvPr>
        </p:nvSpPr>
        <p:spPr>
          <a:xfrm>
            <a:off x="4380855" y="1412489"/>
            <a:ext cx="3427283" cy="4363844"/>
          </a:xfrm>
        </p:spPr>
        <p:txBody>
          <a:bodyPr>
            <a:normAutofit/>
          </a:bodyPr>
          <a:lstStyle/>
          <a:p>
            <a:pPr algn="just" eaLnBrk="1" hangingPunct="1">
              <a:lnSpc>
                <a:spcPct val="100000"/>
              </a:lnSpc>
              <a:spcBef>
                <a:spcPts val="1200"/>
              </a:spcBef>
              <a:spcAft>
                <a:spcPts val="1200"/>
              </a:spcAft>
            </a:pPr>
            <a:r>
              <a:rPr lang="en-US" altLang="en-US" sz="2500" dirty="0">
                <a:latin typeface="Cambria" panose="02040503050406030204" pitchFamily="18" charset="0"/>
              </a:rPr>
              <a:t>Each virtual memory reference can cause two physical memory accesses:</a:t>
            </a:r>
          </a:p>
          <a:p>
            <a:pPr marL="855663" lvl="1" indent="-280988" algn="just">
              <a:lnSpc>
                <a:spcPct val="100000"/>
              </a:lnSpc>
              <a:spcBef>
                <a:spcPts val="1200"/>
              </a:spcBef>
              <a:spcAft>
                <a:spcPts val="1200"/>
              </a:spcAft>
            </a:pPr>
            <a:r>
              <a:rPr lang="en-US" altLang="en-US" sz="2500" dirty="0">
                <a:latin typeface="Cambria" panose="02040503050406030204" pitchFamily="18" charset="0"/>
              </a:rPr>
              <a:t>one to fetch the page table entry</a:t>
            </a:r>
          </a:p>
          <a:p>
            <a:pPr marL="855663" lvl="1" indent="-280988" algn="just">
              <a:lnSpc>
                <a:spcPct val="100000"/>
              </a:lnSpc>
              <a:spcBef>
                <a:spcPts val="1200"/>
              </a:spcBef>
              <a:spcAft>
                <a:spcPts val="1200"/>
              </a:spcAft>
            </a:pPr>
            <a:r>
              <a:rPr lang="en-US" altLang="en-US" sz="2500" dirty="0">
                <a:latin typeface="Cambria" panose="02040503050406030204" pitchFamily="18" charset="0"/>
              </a:rPr>
              <a:t>one to fetch the next instruction</a:t>
            </a:r>
          </a:p>
        </p:txBody>
      </p:sp>
      <p:cxnSp>
        <p:nvCxnSpPr>
          <p:cNvPr id="75" name="Straight Connector 74">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8451604" y="1412489"/>
            <a:ext cx="3427275" cy="4363844"/>
          </a:xfrm>
        </p:spPr>
        <p:txBody>
          <a:bodyPr>
            <a:normAutofit/>
          </a:bodyPr>
          <a:lstStyle/>
          <a:p>
            <a:pPr algn="just" eaLnBrk="1" hangingPunct="1">
              <a:lnSpc>
                <a:spcPct val="100000"/>
              </a:lnSpc>
              <a:spcBef>
                <a:spcPts val="1200"/>
              </a:spcBef>
              <a:spcAft>
                <a:spcPts val="1200"/>
              </a:spcAft>
            </a:pPr>
            <a:r>
              <a:rPr lang="en-US" altLang="en-US" sz="2500" dirty="0">
                <a:latin typeface="Cambria" panose="02040503050406030204" pitchFamily="18" charset="0"/>
              </a:rPr>
              <a:t>To overcome the effect of doubling the memory access time, most virtual memory schemes make use of a special high-speed cache called a </a:t>
            </a:r>
            <a:r>
              <a:rPr lang="en-US" altLang="en-US" sz="2500" b="1" i="1" dirty="0">
                <a:latin typeface="Cambria" panose="02040503050406030204" pitchFamily="18" charset="0"/>
              </a:rPr>
              <a:t>translation lookaside buffer</a:t>
            </a:r>
            <a:endParaRPr lang="en-US" altLang="en-US" sz="2500" b="1" dirty="0">
              <a:latin typeface="Cambria" panose="02040503050406030204" pitchFamily="18" charset="0"/>
            </a:endParaRPr>
          </a:p>
          <a:p>
            <a:pPr algn="just" eaLnBrk="1" hangingPunct="1">
              <a:lnSpc>
                <a:spcPct val="100000"/>
              </a:lnSpc>
              <a:spcBef>
                <a:spcPts val="1200"/>
              </a:spcBef>
              <a:spcAft>
                <a:spcPts val="1200"/>
              </a:spcAft>
            </a:pPr>
            <a:endParaRPr lang="en-US" altLang="en-US" sz="2500" dirty="0">
              <a:latin typeface="Cambria" panose="02040503050406030204" pitchFamily="18" charset="0"/>
            </a:endParaRPr>
          </a:p>
        </p:txBody>
      </p:sp>
    </p:spTree>
    <p:extLst>
      <p:ext uri="{BB962C8B-B14F-4D97-AF65-F5344CB8AC3E}">
        <p14:creationId xmlns:p14="http://schemas.microsoft.com/office/powerpoint/2010/main" val="4163866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106680"/>
            <a:ext cx="5943600" cy="990600"/>
          </a:xfrm>
        </p:spPr>
        <p:txBody>
          <a:bodyPr anchor="ctr">
            <a:normAutofit/>
          </a:bodyPr>
          <a:lstStyle/>
          <a:p>
            <a:pPr algn="ctr">
              <a:defRPr/>
            </a:pPr>
            <a:r>
              <a:rPr lang="en-US" sz="3600" b="1" dirty="0">
                <a:solidFill>
                  <a:srgbClr val="660033"/>
                </a:solidFill>
                <a:latin typeface="Cambria" panose="02040503050406030204" pitchFamily="18" charset="0"/>
              </a:rPr>
              <a:t>Use of a TLB</a:t>
            </a:r>
          </a:p>
        </p:txBody>
      </p:sp>
      <p:pic>
        <p:nvPicPr>
          <p:cNvPr id="6" name="Picture 5">
            <a:extLst>
              <a:ext uri="{FF2B5EF4-FFF2-40B4-BE49-F238E27FC236}">
                <a16:creationId xmlns:a16="http://schemas.microsoft.com/office/drawing/2014/main" id="{43F25DA0-CC04-448D-8C68-3300AD384E3F}"/>
              </a:ext>
            </a:extLst>
          </p:cNvPr>
          <p:cNvPicPr>
            <a:picLocks noChangeAspect="1"/>
          </p:cNvPicPr>
          <p:nvPr/>
        </p:nvPicPr>
        <p:blipFill>
          <a:blip r:embed="rId3"/>
          <a:stretch>
            <a:fillRect/>
          </a:stretch>
        </p:blipFill>
        <p:spPr>
          <a:xfrm>
            <a:off x="2236607" y="860212"/>
            <a:ext cx="8042424" cy="5891107"/>
          </a:xfrm>
          <a:prstGeom prst="rect">
            <a:avLst/>
          </a:prstGeom>
        </p:spPr>
      </p:pic>
    </p:spTree>
    <p:extLst>
      <p:ext uri="{BB962C8B-B14F-4D97-AF65-F5344CB8AC3E}">
        <p14:creationId xmlns:p14="http://schemas.microsoft.com/office/powerpoint/2010/main" val="1260701321"/>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69334"/>
            <a:ext cx="5621867" cy="990600"/>
          </a:xfrm>
        </p:spPr>
        <p:txBody>
          <a:bodyPr anchor="ctr">
            <a:normAutofit/>
          </a:bodyPr>
          <a:lstStyle/>
          <a:p>
            <a:pPr algn="r">
              <a:defRPr/>
            </a:pPr>
            <a:r>
              <a:rPr lang="en-US" sz="3600" b="1" dirty="0">
                <a:solidFill>
                  <a:srgbClr val="660033"/>
                </a:solidFill>
                <a:latin typeface="Cambria" panose="02040503050406030204" pitchFamily="18" charset="0"/>
              </a:rPr>
              <a:t>TLB Operation</a:t>
            </a:r>
          </a:p>
        </p:txBody>
      </p:sp>
      <p:pic>
        <p:nvPicPr>
          <p:cNvPr id="5" name="Picture 4">
            <a:extLst>
              <a:ext uri="{FF2B5EF4-FFF2-40B4-BE49-F238E27FC236}">
                <a16:creationId xmlns:a16="http://schemas.microsoft.com/office/drawing/2014/main" id="{F2BA29EA-D15D-4EA6-9F0F-4624A6798D82}"/>
              </a:ext>
            </a:extLst>
          </p:cNvPr>
          <p:cNvPicPr>
            <a:picLocks noChangeAspect="1"/>
          </p:cNvPicPr>
          <p:nvPr/>
        </p:nvPicPr>
        <p:blipFill>
          <a:blip r:embed="rId3"/>
          <a:stretch>
            <a:fillRect/>
          </a:stretch>
        </p:blipFill>
        <p:spPr>
          <a:xfrm>
            <a:off x="1900765" y="169333"/>
            <a:ext cx="5245101" cy="6607799"/>
          </a:xfrm>
          <a:prstGeom prst="rect">
            <a:avLst/>
          </a:prstGeom>
        </p:spPr>
      </p:pic>
    </p:spTree>
    <p:extLst>
      <p:ext uri="{BB962C8B-B14F-4D97-AF65-F5344CB8AC3E}">
        <p14:creationId xmlns:p14="http://schemas.microsoft.com/office/powerpoint/2010/main" val="1085540518"/>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77F6937F-D085-4BF9-869F-4D2666B09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25C1CF6-6FC0-4193-8E47-901A9C661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4" name="Graphic 14">
            <a:extLst>
              <a:ext uri="{FF2B5EF4-FFF2-40B4-BE49-F238E27FC236}">
                <a16:creationId xmlns:a16="http://schemas.microsoft.com/office/drawing/2014/main" id="{28DC658A-B0F6-46FC-ACE2-E243AD533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625986" y="3405049"/>
            <a:ext cx="2780732" cy="2784199"/>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106" name="Graphic 14">
            <a:extLst>
              <a:ext uri="{FF2B5EF4-FFF2-40B4-BE49-F238E27FC236}">
                <a16:creationId xmlns:a16="http://schemas.microsoft.com/office/drawing/2014/main" id="{A98F7AA8-63CB-43D4-96CA-C60D2638F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6625986" y="627784"/>
            <a:ext cx="2780732" cy="2784199"/>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sp>
        <p:nvSpPr>
          <p:cNvPr id="108" name="Rectangle 107">
            <a:extLst>
              <a:ext uri="{FF2B5EF4-FFF2-40B4-BE49-F238E27FC236}">
                <a16:creationId xmlns:a16="http://schemas.microsoft.com/office/drawing/2014/main" id="{02CF727C-2153-44CB-B3C2-71CC97C5F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7" name="Content Placeholder 2"/>
          <p:cNvSpPr>
            <a:spLocks noGrp="1"/>
          </p:cNvSpPr>
          <p:nvPr>
            <p:ph sz="quarter" idx="1"/>
          </p:nvPr>
        </p:nvSpPr>
        <p:spPr>
          <a:xfrm>
            <a:off x="1065274" y="2383589"/>
            <a:ext cx="10058399" cy="3339267"/>
          </a:xfrm>
        </p:spPr>
        <p:txBody>
          <a:bodyPr>
            <a:noAutofit/>
          </a:bodyPr>
          <a:lstStyle/>
          <a:p>
            <a:pPr>
              <a:lnSpc>
                <a:spcPct val="150000"/>
              </a:lnSpc>
            </a:pPr>
            <a:r>
              <a:rPr lang="en-US" sz="2400" dirty="0">
                <a:latin typeface="Cambria" panose="02040503050406030204" pitchFamily="18" charset="0"/>
              </a:rPr>
              <a:t>Memory management is the process of</a:t>
            </a:r>
          </a:p>
          <a:p>
            <a:pPr lvl="1" algn="just">
              <a:lnSpc>
                <a:spcPct val="150000"/>
              </a:lnSpc>
            </a:pPr>
            <a:r>
              <a:rPr lang="en-US" sz="2100" dirty="0">
                <a:highlight>
                  <a:srgbClr val="FFFF00"/>
                </a:highlight>
                <a:latin typeface="Cambria" panose="02040503050406030204" pitchFamily="18" charset="0"/>
              </a:rPr>
              <a:t>Allocating primary memory </a:t>
            </a:r>
            <a:r>
              <a:rPr lang="en-US" sz="2100" dirty="0">
                <a:latin typeface="Cambria" panose="02040503050406030204" pitchFamily="18" charset="0"/>
              </a:rPr>
              <a:t>to user programs</a:t>
            </a:r>
          </a:p>
          <a:p>
            <a:pPr lvl="1" algn="just">
              <a:lnSpc>
                <a:spcPct val="150000"/>
              </a:lnSpc>
            </a:pPr>
            <a:r>
              <a:rPr lang="en-US" sz="2100" dirty="0">
                <a:highlight>
                  <a:srgbClr val="00FFFF"/>
                </a:highlight>
                <a:latin typeface="Cambria" panose="02040503050406030204" pitchFamily="18" charset="0"/>
              </a:rPr>
              <a:t>Reclaiming</a:t>
            </a:r>
            <a:r>
              <a:rPr lang="en-US" sz="2100" dirty="0">
                <a:latin typeface="Cambria" panose="02040503050406030204" pitchFamily="18" charset="0"/>
              </a:rPr>
              <a:t> that memory when it is no longer needed</a:t>
            </a:r>
          </a:p>
          <a:p>
            <a:pPr lvl="1" algn="just">
              <a:lnSpc>
                <a:spcPct val="150000"/>
              </a:lnSpc>
            </a:pPr>
            <a:r>
              <a:rPr lang="en-US" sz="2100" dirty="0">
                <a:highlight>
                  <a:srgbClr val="00FF00"/>
                </a:highlight>
                <a:latin typeface="Cambria" panose="02040503050406030204" pitchFamily="18" charset="0"/>
              </a:rPr>
              <a:t>Protecting each user’s memory area </a:t>
            </a:r>
            <a:r>
              <a:rPr lang="en-US" sz="2100" dirty="0">
                <a:latin typeface="Cambria" panose="02040503050406030204" pitchFamily="18" charset="0"/>
              </a:rPr>
              <a:t>from other user programs; i.e., ensuring that each program only references memory locations that have been allocated to it.</a:t>
            </a:r>
          </a:p>
        </p:txBody>
      </p:sp>
      <p:sp>
        <p:nvSpPr>
          <p:cNvPr id="110" name="Graphic 14">
            <a:extLst>
              <a:ext uri="{FF2B5EF4-FFF2-40B4-BE49-F238E27FC236}">
                <a16:creationId xmlns:a16="http://schemas.microsoft.com/office/drawing/2014/main" id="{DDAF221D-8B70-4DA2-8EC6-1B35600F8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06718" y="3405049"/>
            <a:ext cx="2780732" cy="2784199"/>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sp>
        <p:nvSpPr>
          <p:cNvPr id="112" name="Graphic 14">
            <a:extLst>
              <a:ext uri="{FF2B5EF4-FFF2-40B4-BE49-F238E27FC236}">
                <a16:creationId xmlns:a16="http://schemas.microsoft.com/office/drawing/2014/main" id="{16F72A90-B900-47B2-8B00-49749A6F0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06718" y="627785"/>
            <a:ext cx="2780732" cy="2784199"/>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2" name="Slide Number Placeholder 1">
            <a:extLst>
              <a:ext uri="{FF2B5EF4-FFF2-40B4-BE49-F238E27FC236}">
                <a16:creationId xmlns:a16="http://schemas.microsoft.com/office/drawing/2014/main" id="{36051041-FDA4-47F2-9ED9-D5EC35C9A071}"/>
              </a:ext>
            </a:extLst>
          </p:cNvPr>
          <p:cNvSpPr>
            <a:spLocks noGrp="1"/>
          </p:cNvSpPr>
          <p:nvPr>
            <p:ph type="sldNum" sz="quarter" idx="12"/>
          </p:nvPr>
        </p:nvSpPr>
        <p:spPr>
          <a:xfrm>
            <a:off x="11347704" y="6356350"/>
            <a:ext cx="566928" cy="365125"/>
          </a:xfrm>
        </p:spPr>
        <p:txBody>
          <a:bodyPr>
            <a:normAutofit/>
          </a:bodyPr>
          <a:lstStyle/>
          <a:p>
            <a:pPr>
              <a:spcAft>
                <a:spcPts val="600"/>
              </a:spcAft>
            </a:pPr>
            <a:fld id="{DBA1B0FB-D917-4C8C-928F-313BD683BF39}" type="slidenum">
              <a:rPr lang="en-US" sz="1000">
                <a:solidFill>
                  <a:schemeClr val="accent2"/>
                </a:solidFill>
              </a:rPr>
              <a:pPr>
                <a:spcAft>
                  <a:spcPts val="600"/>
                </a:spcAft>
              </a:pPr>
              <a:t>7</a:t>
            </a:fld>
            <a:endParaRPr lang="en-US" sz="1000">
              <a:solidFill>
                <a:schemeClr val="accent2"/>
              </a:solidFill>
            </a:endParaRPr>
          </a:p>
        </p:txBody>
      </p:sp>
      <p:sp>
        <p:nvSpPr>
          <p:cNvPr id="114" name="Rectangle 113">
            <a:extLst>
              <a:ext uri="{FF2B5EF4-FFF2-40B4-BE49-F238E27FC236}">
                <a16:creationId xmlns:a16="http://schemas.microsoft.com/office/drawing/2014/main" id="{B991ADDB-B25B-44A3-8C3A-D5E565888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1463040" y="685797"/>
            <a:ext cx="9660633" cy="928691"/>
          </a:xfrm>
          <a:ln>
            <a:solidFill>
              <a:schemeClr val="tx1">
                <a:lumMod val="95000"/>
                <a:lumOff val="5000"/>
              </a:schemeClr>
            </a:solidFill>
          </a:ln>
        </p:spPr>
        <p:txBody>
          <a:bodyPr anchor="t">
            <a:normAutofit/>
          </a:bodyPr>
          <a:lstStyle/>
          <a:p>
            <a:pPr algn="ctr"/>
            <a:r>
              <a:rPr lang="en-IN" sz="5000" dirty="0">
                <a:latin typeface="Cambria" panose="02040503050406030204" pitchFamily="18" charset="0"/>
              </a:rPr>
              <a:t>Memory Management </a:t>
            </a:r>
            <a:r>
              <a:rPr lang="en-US" altLang="zh-TW" sz="2800" i="1" dirty="0"/>
              <a:t>(Definition)</a:t>
            </a:r>
            <a:endParaRPr lang="en-IN" sz="5000" dirty="0">
              <a:latin typeface="Cambria" panose="020405030504060302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981200" y="219724"/>
            <a:ext cx="8229600" cy="720080"/>
          </a:xfrm>
        </p:spPr>
        <p:txBody>
          <a:bodyPr anchor="ctr">
            <a:noAutofit/>
          </a:bodyPr>
          <a:lstStyle/>
          <a:p>
            <a:pPr algn="ctr"/>
            <a:r>
              <a:rPr lang="en-US" sz="3000" dirty="0">
                <a:solidFill>
                  <a:srgbClr val="C00000"/>
                </a:solidFill>
                <a:latin typeface="Book Antiqua" panose="02040602050305030304" pitchFamily="18" charset="0"/>
              </a:rPr>
              <a:t>Unit 4 – Memory Management</a:t>
            </a:r>
            <a:br>
              <a:rPr lang="en-US" sz="2800" b="1" dirty="0">
                <a:latin typeface="Cambria" panose="02040503050406030204" pitchFamily="18" charset="0"/>
                <a:ea typeface="+mn-ea"/>
                <a:cs typeface="+mn-cs"/>
              </a:rPr>
            </a:br>
            <a:endParaRPr lang="en-US" sz="2700" i="1" dirty="0"/>
          </a:p>
        </p:txBody>
      </p:sp>
      <p:sp>
        <p:nvSpPr>
          <p:cNvPr id="39939" name="Content Placeholder 2"/>
          <p:cNvSpPr>
            <a:spLocks noGrp="1"/>
          </p:cNvSpPr>
          <p:nvPr>
            <p:ph idx="1"/>
          </p:nvPr>
        </p:nvSpPr>
        <p:spPr>
          <a:xfrm>
            <a:off x="609600" y="690649"/>
            <a:ext cx="9345488" cy="5123655"/>
          </a:xfrm>
        </p:spPr>
        <p:txBody>
          <a:bodyPr>
            <a:noAutofit/>
          </a:bodyPr>
          <a:lstStyle/>
          <a:p>
            <a:pPr algn="just">
              <a:lnSpc>
                <a:spcPct val="100000"/>
              </a:lnSpc>
              <a:spcBef>
                <a:spcPts val="300"/>
              </a:spcBef>
              <a:spcAft>
                <a:spcPts val="600"/>
              </a:spcAft>
            </a:pPr>
            <a:r>
              <a:rPr lang="en-US" sz="2000" dirty="0">
                <a:latin typeface="Book Antiqua" panose="02040602050305030304" pitchFamily="18" charset="0"/>
              </a:rPr>
              <a:t>Memory Management</a:t>
            </a:r>
          </a:p>
          <a:p>
            <a:pPr algn="just">
              <a:lnSpc>
                <a:spcPct val="100000"/>
              </a:lnSpc>
              <a:spcBef>
                <a:spcPts val="300"/>
              </a:spcBef>
              <a:spcAft>
                <a:spcPts val="600"/>
              </a:spcAft>
            </a:pPr>
            <a:r>
              <a:rPr lang="en-US" sz="2000" dirty="0">
                <a:latin typeface="Book Antiqua" panose="02040602050305030304" pitchFamily="18" charset="0"/>
              </a:rPr>
              <a:t>Memory Partitioning</a:t>
            </a:r>
          </a:p>
          <a:p>
            <a:pPr lvl="1" algn="just">
              <a:lnSpc>
                <a:spcPct val="100000"/>
              </a:lnSpc>
              <a:spcBef>
                <a:spcPts val="300"/>
              </a:spcBef>
              <a:spcAft>
                <a:spcPts val="600"/>
              </a:spcAft>
            </a:pPr>
            <a:r>
              <a:rPr lang="en-US" sz="2000" dirty="0">
                <a:latin typeface="Book Antiqua" panose="02040602050305030304" pitchFamily="18" charset="0"/>
              </a:rPr>
              <a:t>Fixed</a:t>
            </a:r>
          </a:p>
          <a:p>
            <a:pPr lvl="1" algn="just">
              <a:lnSpc>
                <a:spcPct val="100000"/>
              </a:lnSpc>
              <a:spcBef>
                <a:spcPts val="300"/>
              </a:spcBef>
              <a:spcAft>
                <a:spcPts val="600"/>
              </a:spcAft>
            </a:pPr>
            <a:r>
              <a:rPr lang="en-US" sz="2000" dirty="0">
                <a:latin typeface="Book Antiqua" panose="02040602050305030304" pitchFamily="18" charset="0"/>
              </a:rPr>
              <a:t>Dynamic</a:t>
            </a:r>
          </a:p>
          <a:p>
            <a:pPr lvl="1" algn="just">
              <a:lnSpc>
                <a:spcPct val="100000"/>
              </a:lnSpc>
              <a:spcBef>
                <a:spcPts val="300"/>
              </a:spcBef>
              <a:spcAft>
                <a:spcPts val="600"/>
              </a:spcAft>
            </a:pPr>
            <a:r>
              <a:rPr lang="en-US" sz="2000" dirty="0">
                <a:latin typeface="Book Antiqua" panose="02040602050305030304" pitchFamily="18" charset="0"/>
              </a:rPr>
              <a:t>Buddy</a:t>
            </a:r>
          </a:p>
          <a:p>
            <a:pPr lvl="1" algn="just">
              <a:lnSpc>
                <a:spcPct val="100000"/>
              </a:lnSpc>
              <a:spcBef>
                <a:spcPts val="300"/>
              </a:spcBef>
              <a:spcAft>
                <a:spcPts val="600"/>
              </a:spcAft>
            </a:pPr>
            <a:r>
              <a:rPr lang="en-US" sz="2000" dirty="0">
                <a:latin typeface="Book Antiqua" panose="02040602050305030304" pitchFamily="18" charset="0"/>
              </a:rPr>
              <a:t>Paging and Segmentation</a:t>
            </a:r>
          </a:p>
          <a:p>
            <a:pPr lvl="1" algn="just">
              <a:lnSpc>
                <a:spcPct val="100000"/>
              </a:lnSpc>
              <a:spcBef>
                <a:spcPts val="300"/>
              </a:spcBef>
              <a:spcAft>
                <a:spcPts val="600"/>
              </a:spcAft>
            </a:pPr>
            <a:r>
              <a:rPr lang="en-US" sz="2000" dirty="0">
                <a:latin typeface="Book Antiqua" panose="02040602050305030304" pitchFamily="18" charset="0"/>
              </a:rPr>
              <a:t>Page </a:t>
            </a:r>
            <a:r>
              <a:rPr lang="en-US" sz="2000" dirty="0">
                <a:highlight>
                  <a:srgbClr val="00FFFF"/>
                </a:highlight>
                <a:latin typeface="Book Antiqua" panose="02040602050305030304" pitchFamily="18" charset="0"/>
              </a:rPr>
              <a:t>PLACEMENT algorithms – First/Next/Best fit</a:t>
            </a:r>
          </a:p>
          <a:p>
            <a:pPr algn="just">
              <a:lnSpc>
                <a:spcPct val="100000"/>
              </a:lnSpc>
              <a:spcBef>
                <a:spcPts val="300"/>
              </a:spcBef>
              <a:spcAft>
                <a:spcPts val="600"/>
              </a:spcAft>
            </a:pPr>
            <a:r>
              <a:rPr lang="en-US" sz="2000" dirty="0">
                <a:latin typeface="Book Antiqua" panose="02040602050305030304" pitchFamily="18" charset="0"/>
              </a:rPr>
              <a:t>Virtual Memory</a:t>
            </a:r>
          </a:p>
          <a:p>
            <a:pPr lvl="1" algn="just">
              <a:lnSpc>
                <a:spcPct val="100000"/>
              </a:lnSpc>
              <a:spcBef>
                <a:spcPts val="300"/>
              </a:spcBef>
              <a:spcAft>
                <a:spcPts val="600"/>
              </a:spcAft>
            </a:pPr>
            <a:r>
              <a:rPr lang="en-US" sz="2000" dirty="0">
                <a:latin typeface="Book Antiqua" panose="02040602050305030304" pitchFamily="18" charset="0"/>
              </a:rPr>
              <a:t>Thrashing</a:t>
            </a:r>
          </a:p>
          <a:p>
            <a:pPr lvl="1" algn="just">
              <a:lnSpc>
                <a:spcPct val="100000"/>
              </a:lnSpc>
              <a:spcBef>
                <a:spcPts val="300"/>
              </a:spcBef>
              <a:spcAft>
                <a:spcPts val="600"/>
              </a:spcAft>
            </a:pPr>
            <a:r>
              <a:rPr lang="en-US" sz="2000" dirty="0">
                <a:latin typeface="Book Antiqua" panose="02040602050305030304" pitchFamily="18" charset="0"/>
              </a:rPr>
              <a:t>Principle of Locality</a:t>
            </a:r>
          </a:p>
          <a:p>
            <a:pPr lvl="1" algn="just">
              <a:lnSpc>
                <a:spcPct val="100000"/>
              </a:lnSpc>
              <a:spcBef>
                <a:spcPts val="300"/>
              </a:spcBef>
              <a:spcAft>
                <a:spcPts val="600"/>
              </a:spcAft>
            </a:pPr>
            <a:r>
              <a:rPr lang="en-US" sz="2000" dirty="0">
                <a:latin typeface="Book Antiqua" panose="02040602050305030304" pitchFamily="18" charset="0"/>
              </a:rPr>
              <a:t>Demand Paging</a:t>
            </a:r>
          </a:p>
          <a:p>
            <a:pPr algn="just">
              <a:lnSpc>
                <a:spcPct val="100000"/>
              </a:lnSpc>
              <a:spcBef>
                <a:spcPts val="300"/>
              </a:spcBef>
              <a:spcAft>
                <a:spcPts val="600"/>
              </a:spcAft>
            </a:pPr>
            <a:r>
              <a:rPr lang="en-US" sz="2000" dirty="0">
                <a:latin typeface="Book Antiqua" panose="02040602050305030304" pitchFamily="18" charset="0"/>
              </a:rPr>
              <a:t>Page </a:t>
            </a:r>
            <a:r>
              <a:rPr lang="en-US" sz="2000" dirty="0">
                <a:highlight>
                  <a:srgbClr val="FFFF00"/>
                </a:highlight>
                <a:latin typeface="Book Antiqua" panose="02040602050305030304" pitchFamily="18" charset="0"/>
              </a:rPr>
              <a:t>REPLACEMENT</a:t>
            </a:r>
            <a:r>
              <a:rPr lang="en-US" sz="2000" dirty="0">
                <a:latin typeface="Book Antiqua" panose="02040602050305030304" pitchFamily="18" charset="0"/>
              </a:rPr>
              <a:t> policies</a:t>
            </a:r>
          </a:p>
          <a:p>
            <a:pPr lvl="1" algn="just">
              <a:lnSpc>
                <a:spcPct val="100000"/>
              </a:lnSpc>
              <a:spcBef>
                <a:spcPts val="300"/>
              </a:spcBef>
              <a:spcAft>
                <a:spcPts val="600"/>
              </a:spcAft>
            </a:pPr>
            <a:r>
              <a:rPr lang="en-US" sz="2000" dirty="0">
                <a:latin typeface="Book Antiqua" panose="02040602050305030304" pitchFamily="18" charset="0"/>
              </a:rPr>
              <a:t>FIFO, LRU, Optimal, Clock</a:t>
            </a:r>
          </a:p>
          <a:p>
            <a:pPr algn="just">
              <a:lnSpc>
                <a:spcPct val="100000"/>
              </a:lnSpc>
              <a:spcBef>
                <a:spcPts val="300"/>
              </a:spcBef>
              <a:spcAft>
                <a:spcPts val="600"/>
              </a:spcAft>
            </a:pPr>
            <a:r>
              <a:rPr lang="en-US" sz="2300" dirty="0">
                <a:latin typeface="Book Antiqua" panose="02040602050305030304" pitchFamily="18" charset="0"/>
              </a:rPr>
              <a:t>Translation Look-aside buffer</a:t>
            </a:r>
          </a:p>
        </p:txBody>
      </p:sp>
      <p:sp>
        <p:nvSpPr>
          <p:cNvPr id="6" name="Slide Number Placeholder 5"/>
          <p:cNvSpPr>
            <a:spLocks noGrp="1"/>
          </p:cNvSpPr>
          <p:nvPr>
            <p:ph type="sldNum" sz="quarter" idx="12"/>
          </p:nvPr>
        </p:nvSpPr>
        <p:spPr>
          <a:xfrm>
            <a:off x="8382000" y="6324600"/>
            <a:ext cx="1981200" cy="365760"/>
          </a:xfrm>
        </p:spPr>
        <p:txBody>
          <a:bodyPr/>
          <a:lstStyle/>
          <a:p>
            <a:pPr algn="r">
              <a:defRPr/>
            </a:pPr>
            <a:fld id="{C8EA2FD6-37D8-4ACC-8F1F-FC0F0847BCBC}" type="slidenum">
              <a:rPr lang="en-US"/>
              <a:pPr algn="r">
                <a:defRPr/>
              </a:pPr>
              <a:t>70</a:t>
            </a:fld>
            <a:endParaRPr lang="en-US" dirty="0"/>
          </a:p>
        </p:txBody>
      </p:sp>
      <p:pic>
        <p:nvPicPr>
          <p:cNvPr id="1026" name="Picture 2" descr="Image result for End"/>
          <p:cNvPicPr>
            <a:picLocks noChangeAspect="1" noChangeArrowheads="1"/>
          </p:cNvPicPr>
          <p:nvPr/>
        </p:nvPicPr>
        <p:blipFill>
          <a:blip r:embed="rId2" cstate="print"/>
          <a:srcRect/>
          <a:stretch>
            <a:fillRect/>
          </a:stretch>
        </p:blipFill>
        <p:spPr bwMode="auto">
          <a:xfrm>
            <a:off x="8035289" y="1973580"/>
            <a:ext cx="3268979" cy="326898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p:cNvSpPr>
          <p:nvPr>
            <p:ph type="title"/>
          </p:nvPr>
        </p:nvSpPr>
        <p:spPr bwMode="auto">
          <a:xfrm>
            <a:off x="4965430" y="629268"/>
            <a:ext cx="6586491" cy="128616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compatLnSpc="1">
            <a:prstTxWarp prst="textNoShape">
              <a:avLst/>
            </a:prstTxWarp>
            <a:normAutofit/>
          </a:bodyPr>
          <a:lstStyle/>
          <a:p>
            <a:pPr eaLnBrk="1" hangingPunct="1"/>
            <a:r>
              <a:rPr lang="en-US" sz="5000" b="1" dirty="0">
                <a:effectLst/>
                <a:latin typeface="Cambria" panose="02040503050406030204" pitchFamily="18" charset="0"/>
              </a:rPr>
              <a:t>	Requirements 	</a:t>
            </a:r>
          </a:p>
        </p:txBody>
      </p:sp>
      <p:sp>
        <p:nvSpPr>
          <p:cNvPr id="14339" name="Rectangle 3"/>
          <p:cNvSpPr>
            <a:spLocks noGrp="1"/>
          </p:cNvSpPr>
          <p:nvPr>
            <p:ph type="body" idx="1"/>
          </p:nvPr>
        </p:nvSpPr>
        <p:spPr>
          <a:xfrm>
            <a:off x="4965431" y="2438400"/>
            <a:ext cx="6586489" cy="3785419"/>
          </a:xfrm>
        </p:spPr>
        <p:txBody>
          <a:bodyPr>
            <a:normAutofit lnSpcReduction="10000"/>
          </a:bodyPr>
          <a:lstStyle/>
          <a:p>
            <a:pPr algn="just" eaLnBrk="1" hangingPunct="1">
              <a:lnSpc>
                <a:spcPct val="150000"/>
              </a:lnSpc>
            </a:pPr>
            <a:r>
              <a:rPr lang="en-US" sz="2200" dirty="0">
                <a:latin typeface="Cambria" panose="02040503050406030204" pitchFamily="18" charset="0"/>
              </a:rPr>
              <a:t>In order to manage memory effectively the OS must have</a:t>
            </a:r>
          </a:p>
          <a:p>
            <a:pPr lvl="1" algn="just" eaLnBrk="1" hangingPunct="1">
              <a:lnSpc>
                <a:spcPct val="150000"/>
              </a:lnSpc>
            </a:pPr>
            <a:r>
              <a:rPr lang="en-US" sz="2200" dirty="0">
                <a:latin typeface="Cambria" panose="02040503050406030204" pitchFamily="18" charset="0"/>
              </a:rPr>
              <a:t>Memory </a:t>
            </a:r>
            <a:r>
              <a:rPr lang="en-US" sz="2200" dirty="0">
                <a:highlight>
                  <a:srgbClr val="00FF00"/>
                </a:highlight>
                <a:latin typeface="Cambria" panose="02040503050406030204" pitchFamily="18" charset="0"/>
              </a:rPr>
              <a:t>allocation policies</a:t>
            </a:r>
          </a:p>
          <a:p>
            <a:pPr lvl="1" algn="just" eaLnBrk="1" hangingPunct="1">
              <a:lnSpc>
                <a:spcPct val="150000"/>
              </a:lnSpc>
            </a:pPr>
            <a:r>
              <a:rPr lang="en-US" sz="2200" dirty="0">
                <a:latin typeface="Cambria" panose="02040503050406030204" pitchFamily="18" charset="0"/>
              </a:rPr>
              <a:t>Methods to </a:t>
            </a:r>
            <a:r>
              <a:rPr lang="en-US" sz="2200" dirty="0">
                <a:highlight>
                  <a:srgbClr val="FFFF00"/>
                </a:highlight>
                <a:latin typeface="Cambria" panose="02040503050406030204" pitchFamily="18" charset="0"/>
              </a:rPr>
              <a:t>track the status </a:t>
            </a:r>
            <a:r>
              <a:rPr lang="en-US" sz="2200" dirty="0">
                <a:latin typeface="Cambria" panose="02040503050406030204" pitchFamily="18" charset="0"/>
              </a:rPr>
              <a:t>of memory locations (free or allocated)</a:t>
            </a:r>
          </a:p>
          <a:p>
            <a:pPr lvl="1" algn="just" eaLnBrk="1" hangingPunct="1">
              <a:lnSpc>
                <a:spcPct val="150000"/>
              </a:lnSpc>
            </a:pPr>
            <a:r>
              <a:rPr lang="en-US" sz="2200" dirty="0">
                <a:latin typeface="Cambria" panose="02040503050406030204" pitchFamily="18" charset="0"/>
              </a:rPr>
              <a:t>Policies for </a:t>
            </a:r>
            <a:r>
              <a:rPr lang="en-US" sz="2200" dirty="0">
                <a:highlight>
                  <a:srgbClr val="00FFFF"/>
                </a:highlight>
                <a:latin typeface="Cambria" panose="02040503050406030204" pitchFamily="18" charset="0"/>
              </a:rPr>
              <a:t>preempting memory </a:t>
            </a:r>
            <a:r>
              <a:rPr lang="en-US" sz="2200" dirty="0">
                <a:latin typeface="Cambria" panose="02040503050406030204" pitchFamily="18" charset="0"/>
              </a:rPr>
              <a:t>from one process to allocate to another</a:t>
            </a:r>
          </a:p>
          <a:p>
            <a:pPr lvl="1" algn="just" eaLnBrk="1" hangingPunct="1">
              <a:lnSpc>
                <a:spcPct val="150000"/>
              </a:lnSpc>
            </a:pPr>
            <a:endParaRPr lang="en-US" sz="2200" dirty="0">
              <a:latin typeface="Cambria" panose="02040503050406030204" pitchFamily="18" charset="0"/>
            </a:endParaRPr>
          </a:p>
        </p:txBody>
      </p:sp>
      <p:pic>
        <p:nvPicPr>
          <p:cNvPr id="14341" name="Picture 14340">
            <a:extLst>
              <a:ext uri="{FF2B5EF4-FFF2-40B4-BE49-F238E27FC236}">
                <a16:creationId xmlns:a16="http://schemas.microsoft.com/office/drawing/2014/main" id="{7F74E496-407F-4197-8ACC-594A3ACD0642}"/>
              </a:ext>
            </a:extLst>
          </p:cNvPr>
          <p:cNvPicPr>
            <a:picLocks noChangeAspect="1"/>
          </p:cNvPicPr>
          <p:nvPr/>
        </p:nvPicPr>
        <p:blipFill rotWithShape="1">
          <a:blip r:embed="rId2"/>
          <a:srcRect l="29157" r="25724" b="-1"/>
          <a:stretch/>
        </p:blipFill>
        <p:spPr>
          <a:xfrm>
            <a:off x="20" y="10"/>
            <a:ext cx="4635571" cy="6857990"/>
          </a:xfrm>
          <a:prstGeom prst="rect">
            <a:avLst/>
          </a:prstGeom>
          <a:effectLst/>
        </p:spPr>
      </p:pic>
      <p:cxnSp>
        <p:nvCxnSpPr>
          <p:cNvPr id="73" name="Straight Connector 7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FE3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86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dirty="0">
                <a:solidFill>
                  <a:srgbClr val="FFFFFF"/>
                </a:solidFill>
              </a:rPr>
              <a:t>Memory Management </a:t>
            </a:r>
            <a:br>
              <a:rPr lang="en-US" sz="4800" b="1" dirty="0">
                <a:solidFill>
                  <a:srgbClr val="FFFFFF"/>
                </a:solidFill>
              </a:rPr>
            </a:br>
            <a:r>
              <a:rPr lang="en-US" sz="4800" b="1" dirty="0">
                <a:solidFill>
                  <a:srgbClr val="FFFFFF"/>
                </a:solidFill>
              </a:rPr>
              <a:t>Terms</a:t>
            </a:r>
          </a:p>
        </p:txBody>
      </p:sp>
      <p:sp>
        <p:nvSpPr>
          <p:cNvPr id="4" name="Slide Number Placeholder 3"/>
          <p:cNvSpPr>
            <a:spLocks noGrp="1"/>
          </p:cNvSpPr>
          <p:nvPr>
            <p:ph type="sldNum" sz="quarter" idx="4"/>
          </p:nvPr>
        </p:nvSpPr>
        <p:spPr>
          <a:xfrm>
            <a:off x="10926317" y="6423025"/>
            <a:ext cx="771525" cy="365125"/>
          </a:xfrm>
          <a:prstGeom prst="rect">
            <a:avLst/>
          </a:prstGeom>
        </p:spPr>
        <p:txBody>
          <a:bodyPr vert="horz" lIns="91440" tIns="45720" rIns="91440" bIns="45720" rtlCol="0" anchor="ctr">
            <a:normAutofit/>
          </a:bodyPr>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spcAft>
                <a:spcPts val="600"/>
              </a:spcAft>
              <a:defRPr/>
            </a:pPr>
            <a:fld id="{9D292B4F-44AA-446D-83AB-6974526852C9}" type="slidenum">
              <a:rPr lang="en-US" sz="1200" smtClean="0">
                <a:solidFill>
                  <a:schemeClr val="tx1">
                    <a:tint val="75000"/>
                  </a:schemeClr>
                </a:solidFill>
                <a:latin typeface="+mn-lt"/>
              </a:rPr>
              <a:pPr>
                <a:spcAft>
                  <a:spcPts val="600"/>
                </a:spcAft>
                <a:defRPr/>
              </a:pPr>
              <a:t>9</a:t>
            </a:fld>
            <a:endParaRPr lang="en-US" sz="1200">
              <a:solidFill>
                <a:schemeClr val="tx1">
                  <a:tint val="75000"/>
                </a:schemeClr>
              </a:solidFill>
              <a:latin typeface="+mn-lt"/>
            </a:endParaRPr>
          </a:p>
        </p:txBody>
      </p:sp>
      <p:graphicFrame>
        <p:nvGraphicFramePr>
          <p:cNvPr id="3" name="Diagram 2">
            <a:extLst>
              <a:ext uri="{FF2B5EF4-FFF2-40B4-BE49-F238E27FC236}">
                <a16:creationId xmlns:a16="http://schemas.microsoft.com/office/drawing/2014/main" id="{22901B3C-E00F-4A1F-9AAC-02BAD64C95F6}"/>
              </a:ext>
            </a:extLst>
          </p:cNvPr>
          <p:cNvGraphicFramePr/>
          <p:nvPr>
            <p:extLst>
              <p:ext uri="{D42A27DB-BD31-4B8C-83A1-F6EECF244321}">
                <p14:modId xmlns:p14="http://schemas.microsoft.com/office/powerpoint/2010/main" val="1115767747"/>
              </p:ext>
            </p:extLst>
          </p:nvPr>
        </p:nvGraphicFramePr>
        <p:xfrm>
          <a:off x="4994366" y="311449"/>
          <a:ext cx="6860750" cy="5708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370EB0B-7357-48ED-A7C8-14E91744D9F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204504">
            <a:off x="1751201" y="4542248"/>
            <a:ext cx="1652839" cy="165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F725C0C0-C681-426F-8A80-4503E84A90C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07ECE7E6-30D1-4357-98FD-8CBB4154818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1E044D76-804D-4B50-9D7E-BB1421AC4AA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7BB766AD-24C2-4CAF-8330-7DA5806A6BA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78528849-3915-40F0-BD9F-3833477D6C70}"/>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CEC72CD5-479F-4981-B5B1-7A6636C3CA9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7690</Words>
  <Application>Microsoft Office PowerPoint</Application>
  <PresentationFormat>Widescreen</PresentationFormat>
  <Paragraphs>793</Paragraphs>
  <Slides>70</Slides>
  <Notes>53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70</vt:i4>
      </vt:variant>
    </vt:vector>
  </HeadingPairs>
  <TitlesOfParts>
    <vt:vector size="84" baseType="lpstr">
      <vt:lpstr>Arial</vt:lpstr>
      <vt:lpstr>Book Antiqua</vt:lpstr>
      <vt:lpstr>Calibri</vt:lpstr>
      <vt:lpstr>Calibri Light</vt:lpstr>
      <vt:lpstr>Calisto MT</vt:lpstr>
      <vt:lpstr>Cambria</vt:lpstr>
      <vt:lpstr>Helvetica Neue Medium</vt:lpstr>
      <vt:lpstr>Wingdings</vt:lpstr>
      <vt:lpstr>Wingdings 2</vt:lpstr>
      <vt:lpstr>Wingdings 3</vt:lpstr>
      <vt:lpstr>Office Theme</vt:lpstr>
      <vt:lpstr>1_Office Theme</vt:lpstr>
      <vt:lpstr>Document</vt:lpstr>
      <vt:lpstr>Paintbrush Picture</vt:lpstr>
      <vt:lpstr>System Programming and Operating System</vt:lpstr>
      <vt:lpstr>Course Objectives</vt:lpstr>
      <vt:lpstr>Course Outcomes</vt:lpstr>
      <vt:lpstr>System Programming and Operating System  18BTIS502</vt:lpstr>
      <vt:lpstr>4. Memory Management </vt:lpstr>
      <vt:lpstr>PowerPoint Presentation</vt:lpstr>
      <vt:lpstr>Memory Management (Definition)</vt:lpstr>
      <vt:lpstr> Requirements  </vt:lpstr>
      <vt:lpstr>Memory Management  Terms</vt:lpstr>
      <vt:lpstr>Memory Management Requirements</vt:lpstr>
      <vt:lpstr>Requirements - Relocation</vt:lpstr>
      <vt:lpstr>Addressing Requirements  Process image, with contiguous region of main memory</vt:lpstr>
      <vt:lpstr>Requirements - Protection</vt:lpstr>
      <vt:lpstr>Requirements - Sharing</vt:lpstr>
      <vt:lpstr>Requirements - Protection</vt:lpstr>
      <vt:lpstr>Requirements – Logical Organization</vt:lpstr>
      <vt:lpstr>Requirements – Physical Organization</vt:lpstr>
      <vt:lpstr>Memory Partitioning types </vt:lpstr>
      <vt:lpstr>Memory Management Techniques</vt:lpstr>
      <vt:lpstr>Fixed Partitioning</vt:lpstr>
      <vt:lpstr>Fixed Partitioning Problems</vt:lpstr>
      <vt:lpstr>Fixed Partitioning – Unequal size partitions</vt:lpstr>
      <vt:lpstr>Fixed Partitioning Problem</vt:lpstr>
      <vt:lpstr>Dynamic Partitioning</vt:lpstr>
      <vt:lpstr>Dynamic Partitioning Example</vt:lpstr>
      <vt:lpstr>PowerPoint Presentation</vt:lpstr>
      <vt:lpstr>Effect of Dynamic  Partitioning</vt:lpstr>
      <vt:lpstr>PowerPoint Presentation</vt:lpstr>
      <vt:lpstr>PowerPoint Presentation</vt:lpstr>
      <vt:lpstr>Fixed Vs Dynamic partitioning</vt:lpstr>
      <vt:lpstr>Buddy System</vt:lpstr>
      <vt:lpstr>Example of Buddy System</vt:lpstr>
      <vt:lpstr>Tree Representation of Buddy System</vt:lpstr>
      <vt:lpstr>Buddy System : Advantages and Disadvantages</vt:lpstr>
      <vt:lpstr>Relocation</vt:lpstr>
      <vt:lpstr>Paging</vt:lpstr>
      <vt:lpstr>Processes and Frames</vt:lpstr>
      <vt:lpstr>Assignment of Process to Free Frames</vt:lpstr>
      <vt:lpstr>Page Table</vt:lpstr>
      <vt:lpstr>Example of logical address, paging, and segmentation</vt:lpstr>
      <vt:lpstr>Logical Addresses</vt:lpstr>
      <vt:lpstr>PowerPoint Presentation</vt:lpstr>
      <vt:lpstr>Segmentation</vt:lpstr>
      <vt:lpstr>PowerPoint Presentation</vt:lpstr>
      <vt:lpstr>Real and Virtual Memory</vt:lpstr>
      <vt:lpstr>Virtual Memory Terminology</vt:lpstr>
      <vt:lpstr>Thrashing</vt:lpstr>
      <vt:lpstr>Characteristics of  Paging and Segmentation</vt:lpstr>
      <vt:lpstr>Paging</vt:lpstr>
      <vt:lpstr>Memory Management Formats</vt:lpstr>
      <vt:lpstr>Principle of Locality</vt:lpstr>
      <vt:lpstr>Policies for Virtual Memory</vt:lpstr>
      <vt:lpstr>Unit 4 – Memory Management  </vt:lpstr>
      <vt:lpstr>Fetch Policy</vt:lpstr>
      <vt:lpstr>Demand Paging and Pre-paging</vt:lpstr>
      <vt:lpstr>Page Replacement Algorithms</vt:lpstr>
      <vt:lpstr>FIFO Page Replacement</vt:lpstr>
      <vt:lpstr>Example</vt:lpstr>
      <vt:lpstr>LRU – Least Recently Used</vt:lpstr>
      <vt:lpstr>Example</vt:lpstr>
      <vt:lpstr>Optimal Replacement Policy</vt:lpstr>
      <vt:lpstr>Example</vt:lpstr>
      <vt:lpstr>Clock Policy (Second chance algorithm)</vt:lpstr>
      <vt:lpstr>Example</vt:lpstr>
      <vt:lpstr>Comparison</vt:lpstr>
      <vt:lpstr>Virtual Memory Problems</vt:lpstr>
      <vt:lpstr>Translation Lookaside Buffer (TLB)</vt:lpstr>
      <vt:lpstr>Use of a TLB</vt:lpstr>
      <vt:lpstr>TLB Operation</vt:lpstr>
      <vt:lpstr>Unit 4 – Memory Management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Programming and Operating System</dc:title>
  <dc:creator>Jyoti Malhotra</dc:creator>
  <cp:lastModifiedBy>Jyoti Malhotra</cp:lastModifiedBy>
  <cp:revision>6</cp:revision>
  <dcterms:created xsi:type="dcterms:W3CDTF">2020-12-02T03:09:19Z</dcterms:created>
  <dcterms:modified xsi:type="dcterms:W3CDTF">2020-12-02T04:53:05Z</dcterms:modified>
</cp:coreProperties>
</file>